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52" r:id="rId5"/>
    <p:sldMasterId id="2147483753" r:id="rId6"/>
    <p:sldMasterId id="214748375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5143500" cx="9144000"/>
  <p:notesSz cx="6858000" cy="9144000"/>
  <p:embeddedFontLst>
    <p:embeddedFont>
      <p:font typeface="Roboto"/>
      <p:regular r:id="rId24"/>
      <p:bold r:id="rId25"/>
      <p:italic r:id="rId26"/>
      <p:boldItalic r:id="rId27"/>
    </p:embeddedFont>
    <p:embeddedFont>
      <p:font typeface="Fjalla On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76DE2AD-98DD-4ACE-9D10-356717D96148}">
  <a:tblStyle styleId="{C76DE2AD-98DD-4ACE-9D10-356717D961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Roboto-regular.fntdata"/><Relationship Id="rId23" Type="http://schemas.openxmlformats.org/officeDocument/2006/relationships/slide" Target="slides/slide1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FjallaOne-regular.fntdata"/><Relationship Id="rId27" Type="http://schemas.openxmlformats.org/officeDocument/2006/relationships/font" Target="fonts/Roboto-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5f2d8afeaf_0_169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g5f2d8afeaf_0_16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rPr b="1" i="0" lang="en" sz="1600" u="none" cap="none" strike="noStrike">
                <a:solidFill>
                  <a:schemeClr val="dk1"/>
                </a:solidFill>
                <a:latin typeface="Calibri"/>
                <a:ea typeface="Calibri"/>
                <a:cs typeface="Calibri"/>
                <a:sym typeface="Calibri"/>
              </a:rPr>
              <a:t>Template Name</a:t>
            </a:r>
            <a:r>
              <a:rPr b="0" i="0" lang="en" sz="1600" u="none" cap="none" strike="noStrike">
                <a:solidFill>
                  <a:schemeClr val="dk1"/>
                </a:solidFill>
                <a:latin typeface="Calibri"/>
                <a:ea typeface="Calibri"/>
                <a:cs typeface="Calibri"/>
                <a:sym typeface="Calibri"/>
              </a:rPr>
              <a:t>: Title Slide with Partner Logos – White Headline Right Aligned</a:t>
            </a:r>
            <a:endParaRPr/>
          </a:p>
          <a:p>
            <a:pPr indent="0" lvl="0" marL="0" marR="0" rtl="0" algn="l">
              <a:lnSpc>
                <a:spcPct val="100000"/>
              </a:lnSpc>
              <a:spcBef>
                <a:spcPts val="0"/>
              </a:spcBef>
              <a:spcAft>
                <a:spcPts val="0"/>
              </a:spcAft>
              <a:buClr>
                <a:schemeClr val="dk1"/>
              </a:buClr>
              <a:buSzPts val="1600"/>
              <a:buFont typeface="Calibri"/>
              <a:buNone/>
            </a:pPr>
            <a:r>
              <a:rPr b="0" i="0" lang="en" sz="1600" u="none" cap="none" strike="noStrike">
                <a:solidFill>
                  <a:schemeClr val="dk1"/>
                </a:solidFill>
                <a:latin typeface="Calibri"/>
                <a:ea typeface="Calibri"/>
                <a:cs typeface="Calibri"/>
                <a:sym typeface="Calibri"/>
              </a:rPr>
              <a:t>To apply the grid for the WS Logo + Partner Logo pull from the Template Grids at the end of this document.</a:t>
            </a:r>
            <a:endParaRPr/>
          </a:p>
          <a:p>
            <a:pPr indent="0" lvl="0" marL="0" marR="0" rtl="0" algn="l">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601" name="Google Shape;1601;g5f2d8afeaf_0_16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5f2d8afeaf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5f2d8afeaf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Google Shape;1674;g5f2d8afeaf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5f2d8afeaf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5f2d8afeaf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5f2d8afeaf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High-gravity = high ABV</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Google Shape;1689;g5f2d8afeaf_0_1814: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0" name="Google Shape;1690;g5f2d8afeaf_0_18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rPr b="1" i="0" lang="en" sz="1600" u="none" cap="none" strike="noStrike">
                <a:solidFill>
                  <a:schemeClr val="dk1"/>
                </a:solidFill>
                <a:latin typeface="Calibri"/>
                <a:ea typeface="Calibri"/>
                <a:cs typeface="Calibri"/>
                <a:sym typeface="Calibri"/>
              </a:rPr>
              <a:t>Template Name</a:t>
            </a:r>
            <a:r>
              <a:rPr b="0" i="0" lang="en" sz="1600" u="none" cap="none" strike="noStrike">
                <a:solidFill>
                  <a:schemeClr val="dk1"/>
                </a:solidFill>
                <a:latin typeface="Calibri"/>
                <a:ea typeface="Calibri"/>
                <a:cs typeface="Calibri"/>
                <a:sym typeface="Calibri"/>
              </a:rPr>
              <a:t>: Title Slide with Partner Logos – White Headline Right Aligned</a:t>
            </a:r>
            <a:endParaRPr/>
          </a:p>
          <a:p>
            <a:pPr indent="0" lvl="0" marL="0" marR="0" rtl="0" algn="l">
              <a:lnSpc>
                <a:spcPct val="100000"/>
              </a:lnSpc>
              <a:spcBef>
                <a:spcPts val="0"/>
              </a:spcBef>
              <a:spcAft>
                <a:spcPts val="0"/>
              </a:spcAft>
              <a:buClr>
                <a:schemeClr val="dk1"/>
              </a:buClr>
              <a:buSzPts val="1600"/>
              <a:buFont typeface="Calibri"/>
              <a:buNone/>
            </a:pPr>
            <a:r>
              <a:rPr b="0" i="0" lang="en" sz="1600" u="none" cap="none" strike="noStrike">
                <a:solidFill>
                  <a:schemeClr val="dk1"/>
                </a:solidFill>
                <a:latin typeface="Calibri"/>
                <a:ea typeface="Calibri"/>
                <a:cs typeface="Calibri"/>
                <a:sym typeface="Calibri"/>
              </a:rPr>
              <a:t>To apply the grid for the WS Logo + Partner Logo pull from the Template Grids at the end of this document.</a:t>
            </a:r>
            <a:endParaRPr/>
          </a:p>
          <a:p>
            <a:pPr indent="0" lvl="0" marL="0" marR="0" rtl="0" algn="l">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1691" name="Google Shape;1691;g5f2d8afeaf_0_18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Google Shape;1697;g5f2d8afeaf_0_3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5f2d8afeaf_0_3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5f2d8afeaf_0_1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5f2d8afeaf_0_1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5f2d8afeaf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5f2d8afeaf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outline: </a:t>
            </a:r>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Business Question and Situation Analysis</a:t>
            </a:r>
            <a:endParaRPr b="1" sz="1400">
              <a:solidFill>
                <a:schemeClr val="dk2"/>
              </a:solidFill>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Data Overview and Cleaning</a:t>
            </a:r>
            <a:endParaRPr b="1" sz="1400">
              <a:solidFill>
                <a:schemeClr val="dk2"/>
              </a:solidFill>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Breweries by the State</a:t>
            </a:r>
            <a:endParaRPr b="1" sz="1400">
              <a:solidFill>
                <a:schemeClr val="dk2"/>
              </a:solidFill>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Combining and Merging Data</a:t>
            </a:r>
            <a:endParaRPr b="1" sz="1400">
              <a:solidFill>
                <a:schemeClr val="dk2"/>
              </a:solidFill>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Addressing missing values</a:t>
            </a:r>
            <a:endParaRPr b="1" sz="1400">
              <a:solidFill>
                <a:schemeClr val="dk2"/>
              </a:solidFill>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ABV and IBU by state</a:t>
            </a:r>
            <a:endParaRPr b="1" sz="1400">
              <a:solidFill>
                <a:schemeClr val="dk2"/>
              </a:solidFill>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Max ABV and IBU</a:t>
            </a:r>
            <a:endParaRPr b="1" sz="1400">
              <a:solidFill>
                <a:schemeClr val="dk2"/>
              </a:solidFill>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Summary of ABV data</a:t>
            </a:r>
            <a:endParaRPr b="1" sz="1400">
              <a:solidFill>
                <a:schemeClr val="dk2"/>
              </a:solidFill>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ABV and IBU relationship</a:t>
            </a:r>
            <a:endParaRPr b="1" sz="1400">
              <a:solidFill>
                <a:schemeClr val="dk2"/>
              </a:solidFill>
            </a:endParaRPr>
          </a:p>
          <a:p>
            <a:pPr indent="-317500" lvl="0" marL="457200" rtl="0" algn="l">
              <a:lnSpc>
                <a:spcPct val="115000"/>
              </a:lnSpc>
              <a:spcBef>
                <a:spcPts val="0"/>
              </a:spcBef>
              <a:spcAft>
                <a:spcPts val="0"/>
              </a:spcAft>
              <a:buClr>
                <a:schemeClr val="dk2"/>
              </a:buClr>
              <a:buSzPts val="1400"/>
              <a:buChar char="-"/>
            </a:pPr>
            <a:r>
              <a:rPr b="1" lang="en" sz="1400">
                <a:solidFill>
                  <a:schemeClr val="dk2"/>
                </a:solidFill>
              </a:rPr>
              <a:t>Conclusion and Implications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Google Shape;1615;g5f2d8afeaf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5f2d8afeaf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5f2d8afeaf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5f2d8afeaf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5f2d8afeaf_0_1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5f2d8afeaf_0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California has a brewery every 4,200 sq mile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Google Shape;1639;g5f2d8afeaf_0_1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5f2d8afeaf_0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California has a brewery every 4,200 sq mile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5f2d8afeaf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5f2d8afeaf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California has a brewery every 4,200 sq mile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g5f2d8afeaf_0_3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5f2d8afeaf_0_3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5f2d8afeaf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5f2d8afeaf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576" name="Shape 1576"/>
        <p:cNvGrpSpPr/>
        <p:nvPr/>
      </p:nvGrpSpPr>
      <p:grpSpPr>
        <a:xfrm>
          <a:off x="0" y="0"/>
          <a:ext cx="0" cy="0"/>
          <a:chOff x="0" y="0"/>
          <a:chExt cx="0" cy="0"/>
        </a:xfrm>
      </p:grpSpPr>
      <p:pic>
        <p:nvPicPr>
          <p:cNvPr id="1577" name="Google Shape;1577;p103"/>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578" name="Google Shape;1578;p10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79" name="Google Shape;1579;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580" name="Shape 1580"/>
        <p:cNvGrpSpPr/>
        <p:nvPr/>
      </p:nvGrpSpPr>
      <p:grpSpPr>
        <a:xfrm>
          <a:off x="0" y="0"/>
          <a:ext cx="0" cy="0"/>
          <a:chOff x="0" y="0"/>
          <a:chExt cx="0" cy="0"/>
        </a:xfrm>
      </p:grpSpPr>
      <p:sp>
        <p:nvSpPr>
          <p:cNvPr id="1581" name="Google Shape;1581;p10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0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83" name="Google Shape;1583;p10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4" name="Google Shape;1584;p10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85" name="Google Shape;1585;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86" name="Shape 1586"/>
        <p:cNvGrpSpPr/>
        <p:nvPr/>
      </p:nvGrpSpPr>
      <p:grpSpPr>
        <a:xfrm>
          <a:off x="0" y="0"/>
          <a:ext cx="0" cy="0"/>
          <a:chOff x="0" y="0"/>
          <a:chExt cx="0" cy="0"/>
        </a:xfrm>
      </p:grpSpPr>
      <p:pic>
        <p:nvPicPr>
          <p:cNvPr id="1587" name="Google Shape;1587;p105"/>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588" name="Google Shape;1588;p10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589" name="Google Shape;1589;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90" name="Shape 1590"/>
        <p:cNvGrpSpPr/>
        <p:nvPr/>
      </p:nvGrpSpPr>
      <p:grpSpPr>
        <a:xfrm>
          <a:off x="0" y="0"/>
          <a:ext cx="0" cy="0"/>
          <a:chOff x="0" y="0"/>
          <a:chExt cx="0" cy="0"/>
        </a:xfrm>
      </p:grpSpPr>
      <p:pic>
        <p:nvPicPr>
          <p:cNvPr id="1591" name="Google Shape;1591;p106"/>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592" name="Google Shape;1592;p10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93" name="Google Shape;1593;p10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94" name="Google Shape;1594;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95" name="Shape 1595"/>
        <p:cNvGrpSpPr/>
        <p:nvPr/>
      </p:nvGrpSpPr>
      <p:grpSpPr>
        <a:xfrm>
          <a:off x="0" y="0"/>
          <a:ext cx="0" cy="0"/>
          <a:chOff x="0" y="0"/>
          <a:chExt cx="0" cy="0"/>
        </a:xfrm>
      </p:grpSpPr>
      <p:pic>
        <p:nvPicPr>
          <p:cNvPr id="1596" name="Google Shape;1596;p107"/>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597" name="Google Shape;1597;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7D Bottom Left Partner Logos - White Headline Right Aligned - Lower ">
  <p:cSld name="Title Slide 7D Bottom Left Partner Logos - White Headline Right Aligned - Lower ">
    <p:bg>
      <p:bgPr>
        <a:solidFill>
          <a:schemeClr val="lt2"/>
        </a:solidFill>
      </p:bgPr>
    </p:bg>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0" r="0" t="0"/>
          <a:stretch/>
        </p:blipFill>
        <p:spPr>
          <a:xfrm>
            <a:off x="143559" y="364641"/>
            <a:ext cx="8817884" cy="4778868"/>
          </a:xfrm>
          <a:prstGeom prst="rect">
            <a:avLst/>
          </a:prstGeom>
          <a:noFill/>
          <a:ln>
            <a:noFill/>
          </a:ln>
        </p:spPr>
      </p:pic>
      <p:sp>
        <p:nvSpPr>
          <p:cNvPr id="58" name="Google Shape;58;p14"/>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9" name="Google Shape;59;p14"/>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0" name="Google Shape;60;p14"/>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1" name="Google Shape;61;p14"/>
          <p:cNvSpPr/>
          <p:nvPr>
            <p:ph idx="4" type="pic"/>
          </p:nvPr>
        </p:nvSpPr>
        <p:spPr>
          <a:xfrm>
            <a:off x="1763688" y="452743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on Black - 7D Headline on Left">
  <p:cSld name="Grid on Black - 7D Headline on Left">
    <p:bg>
      <p:bgPr>
        <a:solidFill>
          <a:schemeClr val="dk1"/>
        </a:solidFill>
      </p:bgPr>
    </p:bg>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mt="31000"/>
          </a:blip>
          <a:srcRect b="0" l="0" r="0" t="0"/>
          <a:stretch/>
        </p:blipFill>
        <p:spPr>
          <a:xfrm>
            <a:off x="1" y="-1"/>
            <a:ext cx="9141622" cy="5146731"/>
          </a:xfrm>
          <a:prstGeom prst="rect">
            <a:avLst/>
          </a:prstGeom>
          <a:noFill/>
          <a:ln>
            <a:noFill/>
          </a:ln>
        </p:spPr>
      </p:pic>
      <p:sp>
        <p:nvSpPr>
          <p:cNvPr id="64" name="Google Shape;64;p15"/>
          <p:cNvSpPr txBox="1"/>
          <p:nvPr>
            <p:ph idx="1" type="body"/>
          </p:nvPr>
        </p:nvSpPr>
        <p:spPr>
          <a:xfrm>
            <a:off x="1652177" y="1816608"/>
            <a:ext cx="5765700" cy="732300"/>
          </a:xfrm>
          <a:prstGeom prst="rect">
            <a:avLst/>
          </a:prstGeom>
          <a:noFill/>
          <a:ln>
            <a:noFill/>
          </a:ln>
        </p:spPr>
        <p:txBody>
          <a:bodyPr anchorCtr="0" anchor="t" bIns="0" lIns="0" spcFirstLastPara="1" rIns="0" wrap="square" tIns="0">
            <a:noAutofit/>
          </a:bodyPr>
          <a:lstStyle>
            <a:lvl1pPr indent="-228600" lvl="0" marL="457200" marR="0" rtl="0" algn="l">
              <a:lnSpc>
                <a:spcPct val="115927"/>
              </a:lnSpc>
              <a:spcBef>
                <a:spcPts val="0"/>
              </a:spcBef>
              <a:spcAft>
                <a:spcPts val="0"/>
              </a:spcAft>
              <a:buClr>
                <a:schemeClr val="lt1"/>
              </a:buClr>
              <a:buSzPts val="5200"/>
              <a:buFont typeface="Arial"/>
              <a:buNone/>
              <a:defRPr b="0" i="0" sz="5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5" name="Google Shape;65;p15"/>
          <p:cNvSpPr txBox="1"/>
          <p:nvPr>
            <p:ph type="title"/>
          </p:nvPr>
        </p:nvSpPr>
        <p:spPr>
          <a:xfrm>
            <a:off x="1652176" y="1156207"/>
            <a:ext cx="5765700" cy="732300"/>
          </a:xfrm>
          <a:prstGeom prst="rect">
            <a:avLst/>
          </a:prstGeom>
          <a:noFill/>
          <a:ln>
            <a:noFill/>
          </a:ln>
        </p:spPr>
        <p:txBody>
          <a:bodyPr anchorCtr="0" anchor="t" bIns="0" lIns="0" spcFirstLastPara="1" rIns="0" wrap="square" tIns="0">
            <a:noAutofit/>
          </a:bodyPr>
          <a:lstStyle>
            <a:lvl1pPr lvl="0" marR="0" rtl="0" algn="l">
              <a:lnSpc>
                <a:spcPct val="99987"/>
              </a:lnSpc>
              <a:spcBef>
                <a:spcPts val="140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harts">
  <p:cSld name="Three Charts">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68" name="Google Shape;68;p16"/>
          <p:cNvSpPr/>
          <p:nvPr>
            <p:ph idx="2" type="chart"/>
          </p:nvPr>
        </p:nvSpPr>
        <p:spPr>
          <a:xfrm>
            <a:off x="489098" y="1016964"/>
            <a:ext cx="2521500" cy="26406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9" name="Google Shape;69;p16"/>
          <p:cNvSpPr/>
          <p:nvPr>
            <p:ph idx="3" type="chart"/>
          </p:nvPr>
        </p:nvSpPr>
        <p:spPr>
          <a:xfrm>
            <a:off x="3328381" y="1016964"/>
            <a:ext cx="2521500" cy="26406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0" name="Google Shape;70;p16"/>
          <p:cNvSpPr/>
          <p:nvPr>
            <p:ph idx="4" type="chart"/>
          </p:nvPr>
        </p:nvSpPr>
        <p:spPr>
          <a:xfrm>
            <a:off x="6167662" y="1016964"/>
            <a:ext cx="2521500" cy="26406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1" name="Google Shape;71;p16"/>
          <p:cNvSpPr txBox="1"/>
          <p:nvPr>
            <p:ph idx="1" type="body"/>
          </p:nvPr>
        </p:nvSpPr>
        <p:spPr>
          <a:xfrm>
            <a:off x="5974224" y="4674563"/>
            <a:ext cx="2715000" cy="336900"/>
          </a:xfrm>
          <a:prstGeom prst="rect">
            <a:avLst/>
          </a:prstGeom>
          <a:noFill/>
          <a:ln>
            <a:noFill/>
          </a:ln>
        </p:spPr>
        <p:txBody>
          <a:bodyPr anchorCtr="0" anchor="t" bIns="0" lIns="0" spcFirstLastPara="1" rIns="0" wrap="square" tIns="0">
            <a:noAutofit/>
          </a:bodyPr>
          <a:lstStyle>
            <a:lvl1pPr indent="-228600" lvl="0" marL="457200" marR="0" rtl="0" algn="r">
              <a:lnSpc>
                <a:spcPct val="169636"/>
              </a:lnSpc>
              <a:spcBef>
                <a:spcPts val="0"/>
              </a:spcBef>
              <a:spcAft>
                <a:spcPts val="0"/>
              </a:spcAft>
              <a:buClr>
                <a:schemeClr val="dk1"/>
              </a:buClr>
              <a:buSzPts val="800"/>
              <a:buFont typeface="Arial"/>
              <a:buNone/>
              <a:defRPr b="0" i="1" sz="800" u="none" cap="none" strike="noStrike">
                <a:solidFill>
                  <a:schemeClr val="dk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2" name="Google Shape;72;p16"/>
          <p:cNvSpPr txBox="1"/>
          <p:nvPr>
            <p:ph idx="5" type="body"/>
          </p:nvPr>
        </p:nvSpPr>
        <p:spPr>
          <a:xfrm>
            <a:off x="488950" y="3657601"/>
            <a:ext cx="2522400" cy="930300"/>
          </a:xfrm>
          <a:prstGeom prst="rect">
            <a:avLst/>
          </a:prstGeom>
          <a:noFill/>
          <a:ln>
            <a:noFill/>
          </a:ln>
        </p:spPr>
        <p:txBody>
          <a:bodyPr anchorCtr="0" anchor="t" bIns="0" lIns="0" spcFirstLastPara="1" rIns="0" wrap="square" tIns="0">
            <a:noAutofit/>
          </a:bodyPr>
          <a:lstStyle>
            <a:lvl1pPr indent="-228600" lvl="0" marL="457200" marR="0" rtl="0" algn="ctr">
              <a:lnSpc>
                <a:spcPct val="143538"/>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3" name="Google Shape;73;p16"/>
          <p:cNvSpPr txBox="1"/>
          <p:nvPr>
            <p:ph idx="6" type="body"/>
          </p:nvPr>
        </p:nvSpPr>
        <p:spPr>
          <a:xfrm>
            <a:off x="3327487" y="3615071"/>
            <a:ext cx="2522400" cy="930300"/>
          </a:xfrm>
          <a:prstGeom prst="rect">
            <a:avLst/>
          </a:prstGeom>
          <a:noFill/>
          <a:ln>
            <a:noFill/>
          </a:ln>
        </p:spPr>
        <p:txBody>
          <a:bodyPr anchorCtr="0" anchor="t" bIns="0" lIns="0" spcFirstLastPara="1" rIns="0" wrap="square" tIns="0">
            <a:noAutofit/>
          </a:bodyPr>
          <a:lstStyle>
            <a:lvl1pPr indent="-228600" lvl="0" marL="457200" marR="0" rtl="0" algn="ctr">
              <a:lnSpc>
                <a:spcPct val="143538"/>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4" name="Google Shape;74;p16"/>
          <p:cNvSpPr txBox="1"/>
          <p:nvPr>
            <p:ph idx="7" type="body"/>
          </p:nvPr>
        </p:nvSpPr>
        <p:spPr>
          <a:xfrm>
            <a:off x="6167662" y="3612974"/>
            <a:ext cx="2522400" cy="930300"/>
          </a:xfrm>
          <a:prstGeom prst="rect">
            <a:avLst/>
          </a:prstGeom>
          <a:noFill/>
          <a:ln>
            <a:noFill/>
          </a:ln>
        </p:spPr>
        <p:txBody>
          <a:bodyPr anchorCtr="0" anchor="t" bIns="0" lIns="0" spcFirstLastPara="1" rIns="0" wrap="square" tIns="0">
            <a:noAutofit/>
          </a:bodyPr>
          <a:lstStyle>
            <a:lvl1pPr indent="-228600" lvl="0" marL="457200" marR="0" rtl="0" algn="ctr">
              <a:lnSpc>
                <a:spcPct val="143538"/>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ctr">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 Option 1">
  <p:cSld name="Bulleted List - Option 1">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77" name="Google Shape;77;p17"/>
          <p:cNvSpPr/>
          <p:nvPr/>
        </p:nvSpPr>
        <p:spPr>
          <a:xfrm>
            <a:off x="4572000" y="0"/>
            <a:ext cx="4572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 name="Google Shape;78;p17"/>
          <p:cNvSpPr txBox="1"/>
          <p:nvPr>
            <p:ph idx="1" type="body"/>
          </p:nvPr>
        </p:nvSpPr>
        <p:spPr>
          <a:xfrm>
            <a:off x="5076436" y="1231642"/>
            <a:ext cx="3647700" cy="3405600"/>
          </a:xfrm>
          <a:prstGeom prst="rect">
            <a:avLst/>
          </a:prstGeom>
          <a:noFill/>
          <a:ln>
            <a:noFill/>
          </a:ln>
        </p:spPr>
        <p:txBody>
          <a:bodyPr anchorCtr="0" anchor="t" bIns="0" lIns="0" spcFirstLastPara="1" rIns="0" wrap="square" tIns="0">
            <a:noAutofit/>
          </a:bodyPr>
          <a:lstStyle>
            <a:lvl1pPr indent="-419100" lvl="0" marL="457200" marR="0" rtl="0" algn="l">
              <a:lnSpc>
                <a:spcPct val="110000"/>
              </a:lnSpc>
              <a:spcBef>
                <a:spcPts val="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1pPr>
            <a:lvl2pPr indent="-419100" lvl="1" marL="914400" marR="0" rtl="0" algn="l">
              <a:lnSpc>
                <a:spcPct val="110000"/>
              </a:lnSpc>
              <a:spcBef>
                <a:spcPts val="12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2pPr>
            <a:lvl3pPr indent="-419100" lvl="2" marL="1371600" marR="0" rtl="0" algn="l">
              <a:lnSpc>
                <a:spcPct val="110000"/>
              </a:lnSpc>
              <a:spcBef>
                <a:spcPts val="12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3pPr>
            <a:lvl4pPr indent="-419100" lvl="3" marL="1828800" marR="0" rtl="0" algn="l">
              <a:lnSpc>
                <a:spcPct val="110000"/>
              </a:lnSpc>
              <a:spcBef>
                <a:spcPts val="12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4pPr>
            <a:lvl5pPr indent="-419100" lvl="4" marL="2286000" marR="0" rtl="0" algn="l">
              <a:lnSpc>
                <a:spcPct val="110000"/>
              </a:lnSpc>
              <a:spcBef>
                <a:spcPts val="1200"/>
              </a:spcBef>
              <a:spcAft>
                <a:spcPts val="0"/>
              </a:spcAft>
              <a:buClr>
                <a:schemeClr val="lt1"/>
              </a:buClr>
              <a:buSzPts val="3000"/>
              <a:buFont typeface="Arial"/>
              <a:buChar char="+"/>
              <a:defRPr b="0" i="0" sz="3000" u="none" cap="none" strike="noStrike">
                <a:solidFill>
                  <a:schemeClr val="lt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9" name="Google Shape;79;p17"/>
          <p:cNvSpPr txBox="1"/>
          <p:nvPr>
            <p:ph type="title"/>
          </p:nvPr>
        </p:nvSpPr>
        <p:spPr>
          <a:xfrm>
            <a:off x="-22517" y="2107512"/>
            <a:ext cx="4594500" cy="994200"/>
          </a:xfrm>
          <a:prstGeom prst="rect">
            <a:avLst/>
          </a:prstGeom>
          <a:noFill/>
          <a:ln>
            <a:noFill/>
          </a:ln>
        </p:spPr>
        <p:txBody>
          <a:bodyPr anchorCtr="0" anchor="t" bIns="0" lIns="0" spcFirstLastPara="1" rIns="0" wrap="square" tIns="0">
            <a:noAutofit/>
          </a:bodyPr>
          <a:lstStyle>
            <a:lvl1pPr lvl="0" marR="0" rtl="0" algn="ctr">
              <a:lnSpc>
                <a:spcPct val="100000"/>
              </a:lnSpc>
              <a:spcBef>
                <a:spcPts val="140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on Black - 3D Headline on Left">
  <p:cSld name="Grid on Black - 3D Headline on Left">
    <p:bg>
      <p:bgPr>
        <a:solidFill>
          <a:schemeClr val="dk1"/>
        </a:solidFill>
      </p:bgPr>
    </p:bg>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3810" l="-1834" r="-1824" t="-3820"/>
          <a:stretch/>
        </p:blipFill>
        <p:spPr>
          <a:xfrm>
            <a:off x="0" y="0"/>
            <a:ext cx="9142808" cy="5143501"/>
          </a:xfrm>
          <a:prstGeom prst="rect">
            <a:avLst/>
          </a:prstGeom>
          <a:noFill/>
          <a:ln>
            <a:noFill/>
          </a:ln>
        </p:spPr>
      </p:pic>
      <p:sp>
        <p:nvSpPr>
          <p:cNvPr id="82" name="Google Shape;82;p18"/>
          <p:cNvSpPr txBox="1"/>
          <p:nvPr>
            <p:ph idx="1" type="body"/>
          </p:nvPr>
        </p:nvSpPr>
        <p:spPr>
          <a:xfrm>
            <a:off x="1652177" y="1816608"/>
            <a:ext cx="5765700" cy="732300"/>
          </a:xfrm>
          <a:prstGeom prst="rect">
            <a:avLst/>
          </a:prstGeom>
          <a:noFill/>
          <a:ln>
            <a:noFill/>
          </a:ln>
        </p:spPr>
        <p:txBody>
          <a:bodyPr anchorCtr="0" anchor="t" bIns="0" lIns="0" spcFirstLastPara="1" rIns="0" wrap="square" tIns="0">
            <a:noAutofit/>
          </a:bodyPr>
          <a:lstStyle>
            <a:lvl1pPr indent="-228600" lvl="0" marL="457200" marR="0" rtl="0" algn="l">
              <a:lnSpc>
                <a:spcPct val="115927"/>
              </a:lnSpc>
              <a:spcBef>
                <a:spcPts val="0"/>
              </a:spcBef>
              <a:spcAft>
                <a:spcPts val="0"/>
              </a:spcAft>
              <a:buClr>
                <a:schemeClr val="lt1"/>
              </a:buClr>
              <a:buSzPts val="5200"/>
              <a:buFont typeface="Arial"/>
              <a:buNone/>
              <a:defRPr b="0" i="0" sz="5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 name="Google Shape;83;p18"/>
          <p:cNvSpPr txBox="1"/>
          <p:nvPr>
            <p:ph type="title"/>
          </p:nvPr>
        </p:nvSpPr>
        <p:spPr>
          <a:xfrm>
            <a:off x="1652176" y="1156207"/>
            <a:ext cx="5765700" cy="732300"/>
          </a:xfrm>
          <a:prstGeom prst="rect">
            <a:avLst/>
          </a:prstGeom>
          <a:noFill/>
          <a:ln>
            <a:noFill/>
          </a:ln>
        </p:spPr>
        <p:txBody>
          <a:bodyPr anchorCtr="0" anchor="t" bIns="0" lIns="0" spcFirstLastPara="1" rIns="0" wrap="square" tIns="0">
            <a:noAutofit/>
          </a:bodyPr>
          <a:lstStyle>
            <a:lvl1pPr lvl="0" marR="0" rtl="0" algn="l">
              <a:lnSpc>
                <a:spcPct val="99987"/>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on Left ">
  <p:cSld name="Chart on Left ">
    <p:spTree>
      <p:nvGrpSpPr>
        <p:cNvPr id="84" name="Shape 84"/>
        <p:cNvGrpSpPr/>
        <p:nvPr/>
      </p:nvGrpSpPr>
      <p:grpSpPr>
        <a:xfrm>
          <a:off x="0" y="0"/>
          <a:ext cx="0" cy="0"/>
          <a:chOff x="0" y="0"/>
          <a:chExt cx="0" cy="0"/>
        </a:xfrm>
      </p:grpSpPr>
      <p:sp>
        <p:nvSpPr>
          <p:cNvPr id="85" name="Google Shape;85;p19"/>
          <p:cNvSpPr/>
          <p:nvPr>
            <p:ph idx="2" type="chart"/>
          </p:nvPr>
        </p:nvSpPr>
        <p:spPr>
          <a:xfrm>
            <a:off x="357810" y="196730"/>
            <a:ext cx="4572000" cy="42468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6" name="Google Shape;86;p19"/>
          <p:cNvSpPr txBox="1"/>
          <p:nvPr>
            <p:ph idx="1" type="body"/>
          </p:nvPr>
        </p:nvSpPr>
        <p:spPr>
          <a:xfrm>
            <a:off x="5295015" y="4647606"/>
            <a:ext cx="2874900" cy="336900"/>
          </a:xfrm>
          <a:prstGeom prst="rect">
            <a:avLst/>
          </a:prstGeom>
          <a:noFill/>
          <a:ln>
            <a:noFill/>
          </a:ln>
        </p:spPr>
        <p:txBody>
          <a:bodyPr anchorCtr="0" anchor="t" bIns="0" lIns="0" spcFirstLastPara="1" rIns="0" wrap="square" tIns="0">
            <a:noAutofit/>
          </a:bodyPr>
          <a:lstStyle>
            <a:lvl1pPr indent="-228600" lvl="0" marL="457200" marR="0" rtl="0" algn="l">
              <a:lnSpc>
                <a:spcPct val="169636"/>
              </a:lnSpc>
              <a:spcBef>
                <a:spcPts val="0"/>
              </a:spcBef>
              <a:spcAft>
                <a:spcPts val="0"/>
              </a:spcAft>
              <a:buClr>
                <a:schemeClr val="dk1"/>
              </a:buClr>
              <a:buSzPts val="800"/>
              <a:buFont typeface="Arial"/>
              <a:buNone/>
              <a:defRPr b="0" i="1" sz="800" u="none" cap="none" strike="noStrike">
                <a:solidFill>
                  <a:schemeClr val="dk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7" name="Google Shape;87;p19"/>
          <p:cNvSpPr txBox="1"/>
          <p:nvPr>
            <p:ph type="title"/>
          </p:nvPr>
        </p:nvSpPr>
        <p:spPr>
          <a:xfrm>
            <a:off x="5295014" y="478796"/>
            <a:ext cx="3849000" cy="994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8" name="Google Shape;88;p19"/>
          <p:cNvSpPr txBox="1"/>
          <p:nvPr>
            <p:ph idx="3" type="body"/>
          </p:nvPr>
        </p:nvSpPr>
        <p:spPr>
          <a:xfrm>
            <a:off x="5294313" y="1414463"/>
            <a:ext cx="2875800" cy="3028800"/>
          </a:xfrm>
          <a:prstGeom prst="rect">
            <a:avLst/>
          </a:prstGeom>
          <a:noFill/>
          <a:ln>
            <a:noFill/>
          </a:ln>
        </p:spPr>
        <p:txBody>
          <a:bodyPr anchorCtr="0" anchor="t" bIns="0" lIns="0" spcFirstLastPara="1" rIns="0" wrap="square" tIns="0">
            <a:noAutofit/>
          </a:bodyPr>
          <a:lstStyle>
            <a:lvl1pPr indent="-228600" lvl="0" marL="457200" marR="0" rtl="0" algn="l">
              <a:lnSpc>
                <a:spcPct val="143538"/>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9" name="Google Shape;89;p19"/>
          <p:cNvSpPr txBox="1"/>
          <p:nvPr>
            <p:ph idx="12" type="sldNum"/>
          </p:nvPr>
        </p:nvSpPr>
        <p:spPr>
          <a:xfrm>
            <a:off x="8197875" y="4823249"/>
            <a:ext cx="543000" cy="1929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900">
                <a:solidFill>
                  <a:schemeClr val="dk1"/>
                </a:solidFill>
                <a:latin typeface="Arial"/>
                <a:ea typeface="Arial"/>
                <a:cs typeface="Arial"/>
                <a:sym typeface="Arial"/>
              </a:defRPr>
            </a:lvl1pPr>
            <a:lvl2pPr indent="0" lvl="1" marL="0" marR="0" rtl="0" algn="r">
              <a:spcBef>
                <a:spcPts val="0"/>
              </a:spcBef>
              <a:buNone/>
              <a:defRPr sz="900">
                <a:solidFill>
                  <a:schemeClr val="dk1"/>
                </a:solidFill>
                <a:latin typeface="Arial"/>
                <a:ea typeface="Arial"/>
                <a:cs typeface="Arial"/>
                <a:sym typeface="Arial"/>
              </a:defRPr>
            </a:lvl2pPr>
            <a:lvl3pPr indent="0" lvl="2" marL="0" marR="0" rtl="0" algn="r">
              <a:spcBef>
                <a:spcPts val="0"/>
              </a:spcBef>
              <a:buNone/>
              <a:defRPr sz="900">
                <a:solidFill>
                  <a:schemeClr val="dk1"/>
                </a:solidFill>
                <a:latin typeface="Arial"/>
                <a:ea typeface="Arial"/>
                <a:cs typeface="Arial"/>
                <a:sym typeface="Arial"/>
              </a:defRPr>
            </a:lvl3pPr>
            <a:lvl4pPr indent="0" lvl="3" marL="0" marR="0" rtl="0" algn="r">
              <a:spcBef>
                <a:spcPts val="0"/>
              </a:spcBef>
              <a:buNone/>
              <a:defRPr sz="900">
                <a:solidFill>
                  <a:schemeClr val="dk1"/>
                </a:solidFill>
                <a:latin typeface="Arial"/>
                <a:ea typeface="Arial"/>
                <a:cs typeface="Arial"/>
                <a:sym typeface="Arial"/>
              </a:defRPr>
            </a:lvl4pPr>
            <a:lvl5pPr indent="0" lvl="4" marL="0" marR="0" rtl="0" algn="r">
              <a:spcBef>
                <a:spcPts val="0"/>
              </a:spcBef>
              <a:buNone/>
              <a:defRPr sz="900">
                <a:solidFill>
                  <a:schemeClr val="dk1"/>
                </a:solidFill>
                <a:latin typeface="Arial"/>
                <a:ea typeface="Arial"/>
                <a:cs typeface="Arial"/>
                <a:sym typeface="Arial"/>
              </a:defRPr>
            </a:lvl5pPr>
            <a:lvl6pPr indent="0" lvl="5" marL="0" marR="0" rtl="0" algn="r">
              <a:spcBef>
                <a:spcPts val="0"/>
              </a:spcBef>
              <a:buNone/>
              <a:defRPr sz="900">
                <a:solidFill>
                  <a:schemeClr val="dk1"/>
                </a:solidFill>
                <a:latin typeface="Arial"/>
                <a:ea typeface="Arial"/>
                <a:cs typeface="Arial"/>
                <a:sym typeface="Arial"/>
              </a:defRPr>
            </a:lvl6pPr>
            <a:lvl7pPr indent="0" lvl="6" marL="0" marR="0" rtl="0" algn="r">
              <a:spcBef>
                <a:spcPts val="0"/>
              </a:spcBef>
              <a:buNone/>
              <a:defRPr sz="900">
                <a:solidFill>
                  <a:schemeClr val="dk1"/>
                </a:solidFill>
                <a:latin typeface="Arial"/>
                <a:ea typeface="Arial"/>
                <a:cs typeface="Arial"/>
                <a:sym typeface="Arial"/>
              </a:defRPr>
            </a:lvl7pPr>
            <a:lvl8pPr indent="0" lvl="7" marL="0" marR="0" rtl="0" algn="r">
              <a:spcBef>
                <a:spcPts val="0"/>
              </a:spcBef>
              <a:buNone/>
              <a:defRPr sz="900">
                <a:solidFill>
                  <a:schemeClr val="dk1"/>
                </a:solidFill>
                <a:latin typeface="Arial"/>
                <a:ea typeface="Arial"/>
                <a:cs typeface="Arial"/>
                <a:sym typeface="Arial"/>
              </a:defRPr>
            </a:lvl8pPr>
            <a:lvl9pPr indent="0" lvl="8" marL="0" marR="0" rtl="0" algn="r">
              <a:spcBef>
                <a:spcPts val="0"/>
              </a:spcBef>
              <a:buNone/>
              <a:defRPr sz="9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py Boxes">
  <p:cSld name="Four Copy Boxes">
    <p:spTree>
      <p:nvGrpSpPr>
        <p:cNvPr id="90" name="Shape 90"/>
        <p:cNvGrpSpPr/>
        <p:nvPr/>
      </p:nvGrpSpPr>
      <p:grpSpPr>
        <a:xfrm>
          <a:off x="0" y="0"/>
          <a:ext cx="0" cy="0"/>
          <a:chOff x="0" y="0"/>
          <a:chExt cx="0" cy="0"/>
        </a:xfrm>
      </p:grpSpPr>
      <p:sp>
        <p:nvSpPr>
          <p:cNvPr id="91" name="Google Shape;91;p20"/>
          <p:cNvSpPr txBox="1"/>
          <p:nvPr>
            <p:ph idx="1" type="body"/>
          </p:nvPr>
        </p:nvSpPr>
        <p:spPr>
          <a:xfrm>
            <a:off x="437697" y="2243782"/>
            <a:ext cx="1738800" cy="312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2" name="Google Shape;92;p20"/>
          <p:cNvSpPr txBox="1"/>
          <p:nvPr>
            <p:ph idx="2" type="body"/>
          </p:nvPr>
        </p:nvSpPr>
        <p:spPr>
          <a:xfrm>
            <a:off x="2614273" y="2243782"/>
            <a:ext cx="1738800" cy="312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3" name="Google Shape;93;p20"/>
          <p:cNvSpPr txBox="1"/>
          <p:nvPr>
            <p:ph idx="3" type="body"/>
          </p:nvPr>
        </p:nvSpPr>
        <p:spPr>
          <a:xfrm>
            <a:off x="4790850" y="2243782"/>
            <a:ext cx="1738800" cy="312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4" name="Google Shape;94;p20"/>
          <p:cNvSpPr txBox="1"/>
          <p:nvPr>
            <p:ph idx="4" type="body"/>
          </p:nvPr>
        </p:nvSpPr>
        <p:spPr>
          <a:xfrm>
            <a:off x="6967425" y="2243782"/>
            <a:ext cx="1738800" cy="312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5" name="Google Shape;95;p20"/>
          <p:cNvSpPr txBox="1"/>
          <p:nvPr>
            <p:ph type="title"/>
          </p:nvPr>
        </p:nvSpPr>
        <p:spPr>
          <a:xfrm>
            <a:off x="1" y="969808"/>
            <a:ext cx="9144000" cy="935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20"/>
          <p:cNvSpPr txBox="1"/>
          <p:nvPr>
            <p:ph idx="5" type="body"/>
          </p:nvPr>
        </p:nvSpPr>
        <p:spPr>
          <a:xfrm>
            <a:off x="438151" y="2687638"/>
            <a:ext cx="1738200" cy="1900200"/>
          </a:xfrm>
          <a:prstGeom prst="rect">
            <a:avLst/>
          </a:prstGeom>
          <a:noFill/>
          <a:ln>
            <a:noFill/>
          </a:ln>
        </p:spPr>
        <p:txBody>
          <a:bodyPr anchorCtr="0" anchor="t" bIns="0" lIns="0" spcFirstLastPara="1" rIns="0" wrap="square" tIns="0">
            <a:noAutofit/>
          </a:bodyPr>
          <a:lstStyle>
            <a:lvl1pPr indent="-228600" lvl="0" marL="457200" marR="0" rtl="0" algn="l">
              <a:lnSpc>
                <a:spcPct val="143538"/>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20"/>
          <p:cNvSpPr txBox="1"/>
          <p:nvPr>
            <p:ph idx="6" type="body"/>
          </p:nvPr>
        </p:nvSpPr>
        <p:spPr>
          <a:xfrm>
            <a:off x="2614840" y="2687638"/>
            <a:ext cx="1738200" cy="1900200"/>
          </a:xfrm>
          <a:prstGeom prst="rect">
            <a:avLst/>
          </a:prstGeom>
          <a:noFill/>
          <a:ln>
            <a:noFill/>
          </a:ln>
        </p:spPr>
        <p:txBody>
          <a:bodyPr anchorCtr="0" anchor="t" bIns="0" lIns="0" spcFirstLastPara="1" rIns="0" wrap="square" tIns="0">
            <a:noAutofit/>
          </a:bodyPr>
          <a:lstStyle>
            <a:lvl1pPr indent="-228600" lvl="0" marL="457200" marR="0" rtl="0" algn="l">
              <a:lnSpc>
                <a:spcPct val="143538"/>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8" name="Google Shape;98;p20"/>
          <p:cNvSpPr txBox="1"/>
          <p:nvPr>
            <p:ph idx="7" type="body"/>
          </p:nvPr>
        </p:nvSpPr>
        <p:spPr>
          <a:xfrm>
            <a:off x="4796956" y="2689820"/>
            <a:ext cx="1738200" cy="1900200"/>
          </a:xfrm>
          <a:prstGeom prst="rect">
            <a:avLst/>
          </a:prstGeom>
          <a:noFill/>
          <a:ln>
            <a:noFill/>
          </a:ln>
        </p:spPr>
        <p:txBody>
          <a:bodyPr anchorCtr="0" anchor="t" bIns="0" lIns="0" spcFirstLastPara="1" rIns="0" wrap="square" tIns="0">
            <a:noAutofit/>
          </a:bodyPr>
          <a:lstStyle>
            <a:lvl1pPr indent="-228600" lvl="0" marL="457200" marR="0" rtl="0" algn="l">
              <a:lnSpc>
                <a:spcPct val="143538"/>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9" name="Google Shape;99;p20"/>
          <p:cNvSpPr txBox="1"/>
          <p:nvPr>
            <p:ph idx="8" type="body"/>
          </p:nvPr>
        </p:nvSpPr>
        <p:spPr>
          <a:xfrm>
            <a:off x="6967425" y="2687329"/>
            <a:ext cx="1738200" cy="1900200"/>
          </a:xfrm>
          <a:prstGeom prst="rect">
            <a:avLst/>
          </a:prstGeom>
          <a:noFill/>
          <a:ln>
            <a:noFill/>
          </a:ln>
        </p:spPr>
        <p:txBody>
          <a:bodyPr anchorCtr="0" anchor="t" bIns="0" lIns="0" spcFirstLastPara="1" rIns="0" wrap="square" tIns="0">
            <a:noAutofit/>
          </a:bodyPr>
          <a:lstStyle>
            <a:lvl1pPr indent="-228600" lvl="0" marL="457200" marR="0" rtl="0" algn="l">
              <a:lnSpc>
                <a:spcPct val="143538"/>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43538"/>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20"/>
          <p:cNvSpPr txBox="1"/>
          <p:nvPr>
            <p:ph idx="12" type="sldNum"/>
          </p:nvPr>
        </p:nvSpPr>
        <p:spPr>
          <a:xfrm>
            <a:off x="8197875" y="4823249"/>
            <a:ext cx="543000" cy="1929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900">
                <a:solidFill>
                  <a:schemeClr val="dk1"/>
                </a:solidFill>
                <a:latin typeface="Arial"/>
                <a:ea typeface="Arial"/>
                <a:cs typeface="Arial"/>
                <a:sym typeface="Arial"/>
              </a:defRPr>
            </a:lvl1pPr>
            <a:lvl2pPr indent="0" lvl="1" marL="0" marR="0" rtl="0" algn="r">
              <a:spcBef>
                <a:spcPts val="0"/>
              </a:spcBef>
              <a:buNone/>
              <a:defRPr sz="900">
                <a:solidFill>
                  <a:schemeClr val="dk1"/>
                </a:solidFill>
                <a:latin typeface="Arial"/>
                <a:ea typeface="Arial"/>
                <a:cs typeface="Arial"/>
                <a:sym typeface="Arial"/>
              </a:defRPr>
            </a:lvl2pPr>
            <a:lvl3pPr indent="0" lvl="2" marL="0" marR="0" rtl="0" algn="r">
              <a:spcBef>
                <a:spcPts val="0"/>
              </a:spcBef>
              <a:buNone/>
              <a:defRPr sz="900">
                <a:solidFill>
                  <a:schemeClr val="dk1"/>
                </a:solidFill>
                <a:latin typeface="Arial"/>
                <a:ea typeface="Arial"/>
                <a:cs typeface="Arial"/>
                <a:sym typeface="Arial"/>
              </a:defRPr>
            </a:lvl3pPr>
            <a:lvl4pPr indent="0" lvl="3" marL="0" marR="0" rtl="0" algn="r">
              <a:spcBef>
                <a:spcPts val="0"/>
              </a:spcBef>
              <a:buNone/>
              <a:defRPr sz="900">
                <a:solidFill>
                  <a:schemeClr val="dk1"/>
                </a:solidFill>
                <a:latin typeface="Arial"/>
                <a:ea typeface="Arial"/>
                <a:cs typeface="Arial"/>
                <a:sym typeface="Arial"/>
              </a:defRPr>
            </a:lvl4pPr>
            <a:lvl5pPr indent="0" lvl="4" marL="0" marR="0" rtl="0" algn="r">
              <a:spcBef>
                <a:spcPts val="0"/>
              </a:spcBef>
              <a:buNone/>
              <a:defRPr sz="900">
                <a:solidFill>
                  <a:schemeClr val="dk1"/>
                </a:solidFill>
                <a:latin typeface="Arial"/>
                <a:ea typeface="Arial"/>
                <a:cs typeface="Arial"/>
                <a:sym typeface="Arial"/>
              </a:defRPr>
            </a:lvl5pPr>
            <a:lvl6pPr indent="0" lvl="5" marL="0" marR="0" rtl="0" algn="r">
              <a:spcBef>
                <a:spcPts val="0"/>
              </a:spcBef>
              <a:buNone/>
              <a:defRPr sz="900">
                <a:solidFill>
                  <a:schemeClr val="dk1"/>
                </a:solidFill>
                <a:latin typeface="Arial"/>
                <a:ea typeface="Arial"/>
                <a:cs typeface="Arial"/>
                <a:sym typeface="Arial"/>
              </a:defRPr>
            </a:lvl6pPr>
            <a:lvl7pPr indent="0" lvl="6" marL="0" marR="0" rtl="0" algn="r">
              <a:spcBef>
                <a:spcPts val="0"/>
              </a:spcBef>
              <a:buNone/>
              <a:defRPr sz="900">
                <a:solidFill>
                  <a:schemeClr val="dk1"/>
                </a:solidFill>
                <a:latin typeface="Arial"/>
                <a:ea typeface="Arial"/>
                <a:cs typeface="Arial"/>
                <a:sym typeface="Arial"/>
              </a:defRPr>
            </a:lvl7pPr>
            <a:lvl8pPr indent="0" lvl="7" marL="0" marR="0" rtl="0" algn="r">
              <a:spcBef>
                <a:spcPts val="0"/>
              </a:spcBef>
              <a:buNone/>
              <a:defRPr sz="900">
                <a:solidFill>
                  <a:schemeClr val="dk1"/>
                </a:solidFill>
                <a:latin typeface="Arial"/>
                <a:ea typeface="Arial"/>
                <a:cs typeface="Arial"/>
                <a:sym typeface="Arial"/>
              </a:defRPr>
            </a:lvl8pPr>
            <a:lvl9pPr indent="0" lvl="8" marL="0" marR="0" rtl="0" algn="r">
              <a:spcBef>
                <a:spcPts val="0"/>
              </a:spcBef>
              <a:buNone/>
              <a:defRPr sz="9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and Body Copy - 7D Image on Right">
  <p:cSld name="Headline and Body Copy - 7D Image on Right">
    <p:spTree>
      <p:nvGrpSpPr>
        <p:cNvPr id="101" name="Shape 101"/>
        <p:cNvGrpSpPr/>
        <p:nvPr/>
      </p:nvGrpSpPr>
      <p:grpSpPr>
        <a:xfrm>
          <a:off x="0" y="0"/>
          <a:ext cx="0" cy="0"/>
          <a:chOff x="0" y="0"/>
          <a:chExt cx="0" cy="0"/>
        </a:xfrm>
      </p:grpSpPr>
      <p:pic>
        <p:nvPicPr>
          <p:cNvPr id="102" name="Google Shape;102;p21"/>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03" name="Google Shape;103;p21"/>
          <p:cNvSpPr/>
          <p:nvPr>
            <p:ph idx="2" type="pic"/>
          </p:nvPr>
        </p:nvSpPr>
        <p:spPr>
          <a:xfrm>
            <a:off x="4549774" y="0"/>
            <a:ext cx="4594200" cy="51435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104" name="Google Shape;104;p21"/>
          <p:cNvPicPr preferRelativeResize="0"/>
          <p:nvPr/>
        </p:nvPicPr>
        <p:blipFill rotWithShape="1">
          <a:blip r:embed="rId3">
            <a:alphaModFix amt="15000"/>
          </a:blip>
          <a:srcRect b="0" l="0" r="0" t="0"/>
          <a:stretch/>
        </p:blipFill>
        <p:spPr>
          <a:xfrm>
            <a:off x="4549774" y="0"/>
            <a:ext cx="4586104" cy="5143497"/>
          </a:xfrm>
          <a:prstGeom prst="rect">
            <a:avLst/>
          </a:prstGeom>
          <a:noFill/>
          <a:ln>
            <a:noFill/>
          </a:ln>
        </p:spPr>
      </p:pic>
      <p:sp>
        <p:nvSpPr>
          <p:cNvPr id="105" name="Google Shape;105;p21"/>
          <p:cNvSpPr txBox="1"/>
          <p:nvPr>
            <p:ph idx="1" type="body"/>
          </p:nvPr>
        </p:nvSpPr>
        <p:spPr>
          <a:xfrm>
            <a:off x="403200" y="874623"/>
            <a:ext cx="3913500" cy="4293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21"/>
          <p:cNvSpPr txBox="1"/>
          <p:nvPr>
            <p:ph idx="3" type="body"/>
          </p:nvPr>
        </p:nvSpPr>
        <p:spPr>
          <a:xfrm>
            <a:off x="403200" y="1465263"/>
            <a:ext cx="3903900" cy="30972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l">
              <a:lnSpc>
                <a:spcPct val="11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lnSpc>
                <a:spcPct val="11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lnSpc>
                <a:spcPct val="11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1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21"/>
          <p:cNvSpPr txBox="1"/>
          <p:nvPr>
            <p:ph type="title"/>
          </p:nvPr>
        </p:nvSpPr>
        <p:spPr>
          <a:xfrm>
            <a:off x="403200" y="273844"/>
            <a:ext cx="3913500" cy="713700"/>
          </a:xfrm>
          <a:prstGeom prst="rect">
            <a:avLst/>
          </a:prstGeom>
          <a:noFill/>
          <a:ln>
            <a:noFill/>
          </a:ln>
        </p:spPr>
        <p:txBody>
          <a:bodyPr anchorCtr="0" anchor="t" bIns="0" lIns="0" spcFirstLastPara="1" rIns="0" wrap="square" tIns="0">
            <a:noAutofit/>
          </a:bodyPr>
          <a:lstStyle>
            <a:lvl1pPr lvl="0" marR="0" rtl="0" algn="l">
              <a:lnSpc>
                <a:spcPct val="100000"/>
              </a:lnSpc>
              <a:spcBef>
                <a:spcPts val="11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and Body Copy - 7D Image on Left">
  <p:cSld name="Headline and Body Copy - 7D Image on Left">
    <p:spTree>
      <p:nvGrpSpPr>
        <p:cNvPr id="108"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110" name="Google Shape;110;p22"/>
          <p:cNvSpPr/>
          <p:nvPr>
            <p:ph idx="2" type="pic"/>
          </p:nvPr>
        </p:nvSpPr>
        <p:spPr>
          <a:xfrm>
            <a:off x="1" y="0"/>
            <a:ext cx="4572000" cy="51435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1" name="Google Shape;111;p22"/>
          <p:cNvSpPr txBox="1"/>
          <p:nvPr>
            <p:ph idx="1" type="body"/>
          </p:nvPr>
        </p:nvSpPr>
        <p:spPr>
          <a:xfrm>
            <a:off x="4935702" y="874623"/>
            <a:ext cx="3954300" cy="4293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2" name="Google Shape;112;p22"/>
          <p:cNvSpPr txBox="1"/>
          <p:nvPr>
            <p:ph type="title"/>
          </p:nvPr>
        </p:nvSpPr>
        <p:spPr>
          <a:xfrm>
            <a:off x="4935702" y="273844"/>
            <a:ext cx="3954300" cy="735000"/>
          </a:xfrm>
          <a:prstGeom prst="rect">
            <a:avLst/>
          </a:prstGeom>
          <a:noFill/>
          <a:ln>
            <a:noFill/>
          </a:ln>
        </p:spPr>
        <p:txBody>
          <a:bodyPr anchorCtr="0" anchor="t" bIns="0" lIns="0" spcFirstLastPara="1" rIns="0" wrap="square" tIns="0">
            <a:noAutofit/>
          </a:bodyPr>
          <a:lstStyle>
            <a:lvl1pPr lvl="0" marR="0" rtl="0" algn="l">
              <a:lnSpc>
                <a:spcPct val="100000"/>
              </a:lnSpc>
              <a:spcBef>
                <a:spcPts val="110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3" name="Google Shape;113;p22"/>
          <p:cNvSpPr txBox="1"/>
          <p:nvPr>
            <p:ph idx="3" type="body"/>
          </p:nvPr>
        </p:nvSpPr>
        <p:spPr>
          <a:xfrm>
            <a:off x="4935538" y="1456386"/>
            <a:ext cx="3954600" cy="32760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92100" lvl="1" marL="914400" marR="0" rtl="0" algn="l">
              <a:lnSpc>
                <a:spcPct val="11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2pPr>
            <a:lvl3pPr indent="-292100" lvl="2" marL="1371600" marR="0" rtl="0" algn="l">
              <a:lnSpc>
                <a:spcPct val="11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3pPr>
            <a:lvl4pPr indent="-292100" lvl="3" marL="1828800" marR="0" rtl="0" algn="l">
              <a:lnSpc>
                <a:spcPct val="11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1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114" name="Shape 114"/>
        <p:cNvGrpSpPr/>
        <p:nvPr/>
      </p:nvGrpSpPr>
      <p:grpSpPr>
        <a:xfrm>
          <a:off x="0" y="0"/>
          <a:ext cx="0" cy="0"/>
          <a:chOff x="0" y="0"/>
          <a:chExt cx="0" cy="0"/>
        </a:xfrm>
      </p:grpSpPr>
      <p:sp>
        <p:nvSpPr>
          <p:cNvPr id="115" name="Google Shape;115;p23"/>
          <p:cNvSpPr txBox="1"/>
          <p:nvPr>
            <p:ph type="title"/>
          </p:nvPr>
        </p:nvSpPr>
        <p:spPr>
          <a:xfrm>
            <a:off x="633425" y="357188"/>
            <a:ext cx="7877100" cy="857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 name="Google Shape;116;p23"/>
          <p:cNvSpPr txBox="1"/>
          <p:nvPr>
            <p:ph idx="1" type="body"/>
          </p:nvPr>
        </p:nvSpPr>
        <p:spPr>
          <a:xfrm>
            <a:off x="633425" y="1214438"/>
            <a:ext cx="7877100" cy="34527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7" name="Google Shape;117;p23"/>
          <p:cNvSpPr txBox="1"/>
          <p:nvPr>
            <p:ph idx="12" type="sldNum"/>
          </p:nvPr>
        </p:nvSpPr>
        <p:spPr>
          <a:xfrm>
            <a:off x="8864453" y="4905374"/>
            <a:ext cx="192300" cy="1767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900">
                <a:solidFill>
                  <a:srgbClr val="FFFFFF"/>
                </a:solidFill>
                <a:latin typeface="Arial"/>
                <a:ea typeface="Arial"/>
                <a:cs typeface="Arial"/>
                <a:sym typeface="Arial"/>
              </a:defRPr>
            </a:lvl1pPr>
            <a:lvl2pPr indent="0" lvl="1" marL="0" marR="0" rtl="0" algn="r">
              <a:spcBef>
                <a:spcPts val="0"/>
              </a:spcBef>
              <a:buNone/>
              <a:defRPr sz="900">
                <a:solidFill>
                  <a:srgbClr val="FFFFFF"/>
                </a:solidFill>
                <a:latin typeface="Arial"/>
                <a:ea typeface="Arial"/>
                <a:cs typeface="Arial"/>
                <a:sym typeface="Arial"/>
              </a:defRPr>
            </a:lvl2pPr>
            <a:lvl3pPr indent="0" lvl="2" marL="0" marR="0" rtl="0" algn="r">
              <a:spcBef>
                <a:spcPts val="0"/>
              </a:spcBef>
              <a:buNone/>
              <a:defRPr sz="900">
                <a:solidFill>
                  <a:srgbClr val="FFFFFF"/>
                </a:solidFill>
                <a:latin typeface="Arial"/>
                <a:ea typeface="Arial"/>
                <a:cs typeface="Arial"/>
                <a:sym typeface="Arial"/>
              </a:defRPr>
            </a:lvl3pPr>
            <a:lvl4pPr indent="0" lvl="3" marL="0" marR="0" rtl="0" algn="r">
              <a:spcBef>
                <a:spcPts val="0"/>
              </a:spcBef>
              <a:buNone/>
              <a:defRPr sz="900">
                <a:solidFill>
                  <a:srgbClr val="FFFFFF"/>
                </a:solidFill>
                <a:latin typeface="Arial"/>
                <a:ea typeface="Arial"/>
                <a:cs typeface="Arial"/>
                <a:sym typeface="Arial"/>
              </a:defRPr>
            </a:lvl4pPr>
            <a:lvl5pPr indent="0" lvl="4" marL="0" marR="0" rtl="0" algn="r">
              <a:spcBef>
                <a:spcPts val="0"/>
              </a:spcBef>
              <a:buNone/>
              <a:defRPr sz="900">
                <a:solidFill>
                  <a:srgbClr val="FFFFFF"/>
                </a:solidFill>
                <a:latin typeface="Arial"/>
                <a:ea typeface="Arial"/>
                <a:cs typeface="Arial"/>
                <a:sym typeface="Arial"/>
              </a:defRPr>
            </a:lvl5pPr>
            <a:lvl6pPr indent="0" lvl="5" marL="0" marR="0" rtl="0" algn="r">
              <a:spcBef>
                <a:spcPts val="0"/>
              </a:spcBef>
              <a:buNone/>
              <a:defRPr sz="900">
                <a:solidFill>
                  <a:srgbClr val="FFFFFF"/>
                </a:solidFill>
                <a:latin typeface="Arial"/>
                <a:ea typeface="Arial"/>
                <a:cs typeface="Arial"/>
                <a:sym typeface="Arial"/>
              </a:defRPr>
            </a:lvl6pPr>
            <a:lvl7pPr indent="0" lvl="6" marL="0" marR="0" rtl="0" algn="r">
              <a:spcBef>
                <a:spcPts val="0"/>
              </a:spcBef>
              <a:buNone/>
              <a:defRPr sz="900">
                <a:solidFill>
                  <a:srgbClr val="FFFFFF"/>
                </a:solidFill>
                <a:latin typeface="Arial"/>
                <a:ea typeface="Arial"/>
                <a:cs typeface="Arial"/>
                <a:sym typeface="Arial"/>
              </a:defRPr>
            </a:lvl7pPr>
            <a:lvl8pPr indent="0" lvl="7" marL="0" marR="0" rtl="0" algn="r">
              <a:spcBef>
                <a:spcPts val="0"/>
              </a:spcBef>
              <a:buNone/>
              <a:defRPr sz="900">
                <a:solidFill>
                  <a:srgbClr val="FFFFFF"/>
                </a:solidFill>
                <a:latin typeface="Arial"/>
                <a:ea typeface="Arial"/>
                <a:cs typeface="Arial"/>
                <a:sym typeface="Arial"/>
              </a:defRPr>
            </a:lvl8pPr>
            <a:lvl9pPr indent="0" lvl="8" marL="0" marR="0" rtl="0" algn="r">
              <a:spcBef>
                <a:spcPts val="0"/>
              </a:spcBef>
              <a:buNone/>
              <a:defRPr sz="9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8" name="Google Shape;118;p23"/>
          <p:cNvPicPr preferRelativeResize="0"/>
          <p:nvPr/>
        </p:nvPicPr>
        <p:blipFill rotWithShape="1">
          <a:blip r:embed="rId2">
            <a:alphaModFix/>
          </a:blip>
          <a:srcRect b="0" l="0" r="0" t="0"/>
          <a:stretch/>
        </p:blipFill>
        <p:spPr>
          <a:xfrm>
            <a:off x="330796" y="4613640"/>
            <a:ext cx="767013" cy="2724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7D Upper Left Partner Logos - White Headline Right Aligned - Upper">
  <p:cSld name="Title Slide 7D Upper Left Partner Logos - White Headline Right Aligned - Upper">
    <p:bg>
      <p:bgPr>
        <a:solidFill>
          <a:schemeClr val="lt2"/>
        </a:solidFill>
      </p:bgPr>
    </p:bg>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21" name="Google Shape;121;p24"/>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2" name="Google Shape;122;p24"/>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3" name="Google Shape;123;p24"/>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4" name="Google Shape;124;p24"/>
          <p:cNvSpPr/>
          <p:nvPr>
            <p:ph idx="4" type="pic"/>
          </p:nvPr>
        </p:nvSpPr>
        <p:spPr>
          <a:xfrm>
            <a:off x="1763688" y="15372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25" name="Google Shape;125;p24"/>
          <p:cNvGrpSpPr/>
          <p:nvPr/>
        </p:nvGrpSpPr>
        <p:grpSpPr>
          <a:xfrm>
            <a:off x="403200" y="212368"/>
            <a:ext cx="1121969" cy="359914"/>
            <a:chOff x="0" y="1103313"/>
            <a:chExt cx="9144002" cy="2933288"/>
          </a:xfrm>
        </p:grpSpPr>
        <p:sp>
          <p:nvSpPr>
            <p:cNvPr id="126" name="Google Shape;126;p24"/>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24"/>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24"/>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24"/>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24"/>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24"/>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24"/>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24"/>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24"/>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p24"/>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24"/>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24"/>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24"/>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24"/>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24"/>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41" name="Google Shape;141;p24"/>
            <p:cNvGrpSpPr/>
            <p:nvPr/>
          </p:nvGrpSpPr>
          <p:grpSpPr>
            <a:xfrm>
              <a:off x="3284538" y="3555937"/>
              <a:ext cx="3856004" cy="480664"/>
              <a:chOff x="0" y="2001838"/>
              <a:chExt cx="9143950" cy="1139825"/>
            </a:xfrm>
          </p:grpSpPr>
          <p:sp>
            <p:nvSpPr>
              <p:cNvPr id="142" name="Google Shape;142;p24"/>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p24"/>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24"/>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24"/>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24"/>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24"/>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24"/>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24"/>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24"/>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24"/>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24"/>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24"/>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24"/>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p24"/>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6" name="Google Shape;156;p24"/>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No Grid Black">
  <p:cSld name="Title Slide - No Grid Black">
    <p:bg>
      <p:bgPr>
        <a:solidFill>
          <a:schemeClr val="lt2"/>
        </a:solidFill>
      </p:bgPr>
    </p:bg>
    <p:spTree>
      <p:nvGrpSpPr>
        <p:cNvPr id="157" name="Shape 157"/>
        <p:cNvGrpSpPr/>
        <p:nvPr/>
      </p:nvGrpSpPr>
      <p:grpSpPr>
        <a:xfrm>
          <a:off x="0" y="0"/>
          <a:ext cx="0" cy="0"/>
          <a:chOff x="0" y="0"/>
          <a:chExt cx="0" cy="0"/>
        </a:xfrm>
      </p:grpSpPr>
      <p:sp>
        <p:nvSpPr>
          <p:cNvPr id="158" name="Google Shape;158;p25"/>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9" name="Google Shape;159;p25"/>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0" name="Google Shape;160;p25"/>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No Grid White">
  <p:cSld name="Title Slide - No Grid White">
    <p:bg>
      <p:bgPr>
        <a:solidFill>
          <a:schemeClr val="lt2"/>
        </a:solidFill>
      </p:bgPr>
    </p:bg>
    <p:spTree>
      <p:nvGrpSpPr>
        <p:cNvPr id="161" name="Shape 161"/>
        <p:cNvGrpSpPr/>
        <p:nvPr/>
      </p:nvGrpSpPr>
      <p:grpSpPr>
        <a:xfrm>
          <a:off x="0" y="0"/>
          <a:ext cx="0" cy="0"/>
          <a:chOff x="0" y="0"/>
          <a:chExt cx="0" cy="0"/>
        </a:xfrm>
      </p:grpSpPr>
      <p:sp>
        <p:nvSpPr>
          <p:cNvPr id="162" name="Google Shape;162;p26"/>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3" name="Google Shape;163;p26"/>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4" name="Google Shape;164;p26"/>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5" name="Google Shape;165;p26"/>
          <p:cNvSpPr/>
          <p:nvPr/>
        </p:nvSpPr>
        <p:spPr>
          <a:xfrm>
            <a:off x="213425" y="4789958"/>
            <a:ext cx="188366" cy="188998"/>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T Black Headline">
  <p:cSld name="Title Slide - 7D T Black Headline">
    <p:bg>
      <p:bgPr>
        <a:solidFill>
          <a:schemeClr val="lt2"/>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mt="20000"/>
          </a:blip>
          <a:srcRect b="0" l="0" r="0" t="0"/>
          <a:stretch/>
        </p:blipFill>
        <p:spPr>
          <a:xfrm>
            <a:off x="0" y="-1"/>
            <a:ext cx="9141622" cy="5146731"/>
          </a:xfrm>
          <a:prstGeom prst="rect">
            <a:avLst/>
          </a:prstGeom>
          <a:noFill/>
          <a:ln>
            <a:noFill/>
          </a:ln>
        </p:spPr>
      </p:pic>
      <p:sp>
        <p:nvSpPr>
          <p:cNvPr id="168" name="Google Shape;168;p27"/>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9" name="Google Shape;169;p27"/>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0" name="Google Shape;170;p27"/>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M Black Headline">
  <p:cSld name="Title Slide - 7D M Black Headline">
    <p:bg>
      <p:bgPr>
        <a:solidFill>
          <a:schemeClr val="lt2"/>
        </a:solidFill>
      </p:bgPr>
    </p:bg>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2">
            <a:alphaModFix amt="20000"/>
          </a:blip>
          <a:srcRect b="0" l="0" r="0" t="0"/>
          <a:stretch/>
        </p:blipFill>
        <p:spPr>
          <a:xfrm>
            <a:off x="0" y="-1"/>
            <a:ext cx="9141622" cy="5146731"/>
          </a:xfrm>
          <a:prstGeom prst="rect">
            <a:avLst/>
          </a:prstGeom>
          <a:noFill/>
          <a:ln>
            <a:noFill/>
          </a:ln>
        </p:spPr>
      </p:pic>
      <p:sp>
        <p:nvSpPr>
          <p:cNvPr id="173" name="Google Shape;173;p28"/>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4" name="Google Shape;174;p28"/>
          <p:cNvSpPr txBox="1"/>
          <p:nvPr>
            <p:ph idx="2" type="body"/>
          </p:nvPr>
        </p:nvSpPr>
        <p:spPr>
          <a:xfrm>
            <a:off x="2339752" y="1990370"/>
            <a:ext cx="62739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5" name="Google Shape;175;p28"/>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B Black Headline">
  <p:cSld name="Title Slide - 7D B Black Headline">
    <p:bg>
      <p:bgPr>
        <a:solidFill>
          <a:schemeClr val="lt2"/>
        </a:solidFill>
      </p:bgPr>
    </p:bg>
    <p:spTree>
      <p:nvGrpSpPr>
        <p:cNvPr id="176" name="Shape 176"/>
        <p:cNvGrpSpPr/>
        <p:nvPr/>
      </p:nvGrpSpPr>
      <p:grpSpPr>
        <a:xfrm>
          <a:off x="0" y="0"/>
          <a:ext cx="0" cy="0"/>
          <a:chOff x="0" y="0"/>
          <a:chExt cx="0" cy="0"/>
        </a:xfrm>
      </p:grpSpPr>
      <p:pic>
        <p:nvPicPr>
          <p:cNvPr id="177" name="Google Shape;177;p29"/>
          <p:cNvPicPr preferRelativeResize="0"/>
          <p:nvPr/>
        </p:nvPicPr>
        <p:blipFill rotWithShape="1">
          <a:blip r:embed="rId2">
            <a:alphaModFix amt="19000"/>
          </a:blip>
          <a:srcRect b="0" l="0" r="0" t="0"/>
          <a:stretch/>
        </p:blipFill>
        <p:spPr>
          <a:xfrm>
            <a:off x="1" y="-1"/>
            <a:ext cx="9141615" cy="5146731"/>
          </a:xfrm>
          <a:prstGeom prst="rect">
            <a:avLst/>
          </a:prstGeom>
          <a:noFill/>
          <a:ln>
            <a:noFill/>
          </a:ln>
        </p:spPr>
      </p:pic>
      <p:sp>
        <p:nvSpPr>
          <p:cNvPr id="178" name="Google Shape;178;p29"/>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9" name="Google Shape;179;p29"/>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0" name="Google Shape;180;p29"/>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Bottom Right Partner logos - Black Headline Right Aligned">
  <p:cSld name="Title Slide - 7D Bottom Right Partner logos - Black Headline Right Aligned">
    <p:bg>
      <p:bgPr>
        <a:solidFill>
          <a:schemeClr val="lt2"/>
        </a:solidFill>
      </p:bgPr>
    </p:bg>
    <p:spTree>
      <p:nvGrpSpPr>
        <p:cNvPr id="181" name="Shape 181"/>
        <p:cNvGrpSpPr/>
        <p:nvPr/>
      </p:nvGrpSpPr>
      <p:grpSpPr>
        <a:xfrm>
          <a:off x="0" y="0"/>
          <a:ext cx="0" cy="0"/>
          <a:chOff x="0" y="0"/>
          <a:chExt cx="0" cy="0"/>
        </a:xfrm>
      </p:grpSpPr>
      <p:pic>
        <p:nvPicPr>
          <p:cNvPr id="182" name="Google Shape;182;p30"/>
          <p:cNvPicPr preferRelativeResize="0"/>
          <p:nvPr/>
        </p:nvPicPr>
        <p:blipFill rotWithShape="1">
          <a:blip r:embed="rId2">
            <a:alphaModFix amt="20000"/>
          </a:blip>
          <a:srcRect b="0" l="0" r="0" t="0"/>
          <a:stretch/>
        </p:blipFill>
        <p:spPr>
          <a:xfrm>
            <a:off x="0" y="-1"/>
            <a:ext cx="9141622" cy="5146731"/>
          </a:xfrm>
          <a:prstGeom prst="rect">
            <a:avLst/>
          </a:prstGeom>
          <a:noFill/>
          <a:ln>
            <a:noFill/>
          </a:ln>
        </p:spPr>
      </p:pic>
      <p:sp>
        <p:nvSpPr>
          <p:cNvPr id="183" name="Google Shape;183;p30"/>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4" name="Google Shape;184;p30"/>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5" name="Google Shape;185;p30"/>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6" name="Google Shape;186;p30"/>
          <p:cNvSpPr/>
          <p:nvPr>
            <p:ph idx="3" type="pic"/>
          </p:nvPr>
        </p:nvSpPr>
        <p:spPr>
          <a:xfrm>
            <a:off x="6068411"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7" name="Google Shape;187;p30"/>
          <p:cNvSpPr/>
          <p:nvPr>
            <p:ph idx="4" type="pic"/>
          </p:nvPr>
        </p:nvSpPr>
        <p:spPr>
          <a:xfrm>
            <a:off x="7527666"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7D Bottom Left Partner Logos - Black Headline Right Aligned - Lower ">
  <p:cSld name="Title Slide 7D Bottom Left Partner Logos - Black Headline Right Aligned - Lower ">
    <p:bg>
      <p:bgPr>
        <a:solidFill>
          <a:schemeClr val="lt2"/>
        </a:solidFill>
      </p:bgPr>
    </p:bg>
    <p:spTree>
      <p:nvGrpSpPr>
        <p:cNvPr id="188" name="Shape 188"/>
        <p:cNvGrpSpPr/>
        <p:nvPr/>
      </p:nvGrpSpPr>
      <p:grpSpPr>
        <a:xfrm>
          <a:off x="0" y="0"/>
          <a:ext cx="0" cy="0"/>
          <a:chOff x="0" y="0"/>
          <a:chExt cx="0" cy="0"/>
        </a:xfrm>
      </p:grpSpPr>
      <p:pic>
        <p:nvPicPr>
          <p:cNvPr id="189" name="Google Shape;189;p31"/>
          <p:cNvPicPr preferRelativeResize="0"/>
          <p:nvPr/>
        </p:nvPicPr>
        <p:blipFill rotWithShape="1">
          <a:blip r:embed="rId2">
            <a:alphaModFix amt="20000"/>
          </a:blip>
          <a:srcRect b="0" l="0" r="0" t="0"/>
          <a:stretch/>
        </p:blipFill>
        <p:spPr>
          <a:xfrm>
            <a:off x="1" y="0"/>
            <a:ext cx="9144000" cy="4441658"/>
          </a:xfrm>
          <a:prstGeom prst="rect">
            <a:avLst/>
          </a:prstGeom>
          <a:noFill/>
          <a:ln>
            <a:noFill/>
          </a:ln>
        </p:spPr>
      </p:pic>
      <p:sp>
        <p:nvSpPr>
          <p:cNvPr id="190" name="Google Shape;190;p31"/>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1" name="Google Shape;191;p31"/>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2" name="Google Shape;192;p31"/>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3" name="Google Shape;193;p31"/>
          <p:cNvSpPr/>
          <p:nvPr>
            <p:ph idx="4" type="pic"/>
          </p:nvPr>
        </p:nvSpPr>
        <p:spPr>
          <a:xfrm>
            <a:off x="1763688" y="452743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7D Upper Left Partner Logos - Black Headline Right Aligned - Upper">
  <p:cSld name="Title Slide 7D Upper Left Partner Logos - Black Headline Right Aligned - Upper">
    <p:bg>
      <p:bgPr>
        <a:solidFill>
          <a:schemeClr val="lt2"/>
        </a:solidFill>
      </p:bgPr>
    </p:bg>
    <p:spTree>
      <p:nvGrpSpPr>
        <p:cNvPr id="194" name="Shape 194"/>
        <p:cNvGrpSpPr/>
        <p:nvPr/>
      </p:nvGrpSpPr>
      <p:grpSpPr>
        <a:xfrm>
          <a:off x="0" y="0"/>
          <a:ext cx="0" cy="0"/>
          <a:chOff x="0" y="0"/>
          <a:chExt cx="0" cy="0"/>
        </a:xfrm>
      </p:grpSpPr>
      <p:pic>
        <p:nvPicPr>
          <p:cNvPr id="195" name="Google Shape;195;p32"/>
          <p:cNvPicPr preferRelativeResize="0"/>
          <p:nvPr/>
        </p:nvPicPr>
        <p:blipFill rotWithShape="1">
          <a:blip r:embed="rId2">
            <a:alphaModFix amt="21000"/>
          </a:blip>
          <a:srcRect b="0" l="0" r="0" t="0"/>
          <a:stretch/>
        </p:blipFill>
        <p:spPr>
          <a:xfrm>
            <a:off x="1" y="711869"/>
            <a:ext cx="9144000" cy="4434864"/>
          </a:xfrm>
          <a:prstGeom prst="rect">
            <a:avLst/>
          </a:prstGeom>
          <a:noFill/>
          <a:ln>
            <a:noFill/>
          </a:ln>
        </p:spPr>
      </p:pic>
      <p:sp>
        <p:nvSpPr>
          <p:cNvPr id="196" name="Google Shape;196;p32"/>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7" name="Google Shape;197;p32"/>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 name="Google Shape;198;p32"/>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9" name="Google Shape;199;p32"/>
          <p:cNvSpPr/>
          <p:nvPr>
            <p:ph idx="4" type="pic"/>
          </p:nvPr>
        </p:nvSpPr>
        <p:spPr>
          <a:xfrm>
            <a:off x="1763688" y="15372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Upper Right Partner logos - Black Headline Left Aligned">
  <p:cSld name="Title Slide - 7D Upper Right Partner logos - Black Headline Left Aligned">
    <p:bg>
      <p:bgPr>
        <a:solidFill>
          <a:schemeClr val="lt2"/>
        </a:solidFill>
      </p:bgPr>
    </p:bg>
    <p:spTree>
      <p:nvGrpSpPr>
        <p:cNvPr id="200" name="Shape 200"/>
        <p:cNvGrpSpPr/>
        <p:nvPr/>
      </p:nvGrpSpPr>
      <p:grpSpPr>
        <a:xfrm>
          <a:off x="0" y="0"/>
          <a:ext cx="0" cy="0"/>
          <a:chOff x="0" y="0"/>
          <a:chExt cx="0" cy="0"/>
        </a:xfrm>
      </p:grpSpPr>
      <p:pic>
        <p:nvPicPr>
          <p:cNvPr id="201" name="Google Shape;201;p33"/>
          <p:cNvPicPr preferRelativeResize="0"/>
          <p:nvPr/>
        </p:nvPicPr>
        <p:blipFill rotWithShape="1">
          <a:blip r:embed="rId2">
            <a:alphaModFix amt="20000"/>
          </a:blip>
          <a:srcRect b="0" l="0" r="0" t="0"/>
          <a:stretch/>
        </p:blipFill>
        <p:spPr>
          <a:xfrm>
            <a:off x="0" y="-1"/>
            <a:ext cx="9141622" cy="5146731"/>
          </a:xfrm>
          <a:prstGeom prst="rect">
            <a:avLst/>
          </a:prstGeom>
          <a:noFill/>
          <a:ln>
            <a:noFill/>
          </a:ln>
        </p:spPr>
      </p:pic>
      <p:sp>
        <p:nvSpPr>
          <p:cNvPr id="202" name="Google Shape;202;p33"/>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3" name="Google Shape;203;p33"/>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4" name="Google Shape;204;p33"/>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5" name="Google Shape;205;p33"/>
          <p:cNvSpPr/>
          <p:nvPr>
            <p:ph idx="3" type="pic"/>
          </p:nvPr>
        </p:nvSpPr>
        <p:spPr>
          <a:xfrm>
            <a:off x="5996404"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6" name="Google Shape;206;p33"/>
          <p:cNvSpPr/>
          <p:nvPr>
            <p:ph idx="4" type="pic"/>
          </p:nvPr>
        </p:nvSpPr>
        <p:spPr>
          <a:xfrm>
            <a:off x="7455658"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with Black Grid 7D Title center">
  <p:cSld name="White with Black Grid 7D Title center">
    <p:bg>
      <p:bgPr>
        <a:solidFill>
          <a:schemeClr val="lt1"/>
        </a:solidFill>
      </p:bgPr>
    </p:bg>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209" name="Google Shape;209;p34"/>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0" name="Google Shape;210;p34"/>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on White - 7D Headline on Left">
  <p:cSld name="Grid on White - 7D Headline on Left">
    <p:spTree>
      <p:nvGrpSpPr>
        <p:cNvPr id="211" name="Shape 211"/>
        <p:cNvGrpSpPr/>
        <p:nvPr/>
      </p:nvGrpSpPr>
      <p:grpSpPr>
        <a:xfrm>
          <a:off x="0" y="0"/>
          <a:ext cx="0" cy="0"/>
          <a:chOff x="0" y="0"/>
          <a:chExt cx="0" cy="0"/>
        </a:xfrm>
      </p:grpSpPr>
      <p:pic>
        <p:nvPicPr>
          <p:cNvPr id="212" name="Google Shape;212;p35"/>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213" name="Google Shape;213;p35"/>
          <p:cNvSpPr txBox="1"/>
          <p:nvPr>
            <p:ph idx="1" type="body"/>
          </p:nvPr>
        </p:nvSpPr>
        <p:spPr>
          <a:xfrm>
            <a:off x="1652177" y="1816608"/>
            <a:ext cx="5765700" cy="732300"/>
          </a:xfrm>
          <a:prstGeom prst="rect">
            <a:avLst/>
          </a:prstGeom>
          <a:noFill/>
          <a:ln>
            <a:noFill/>
          </a:ln>
        </p:spPr>
        <p:txBody>
          <a:bodyPr anchorCtr="0" anchor="t" bIns="0" lIns="0" spcFirstLastPara="1" rIns="0" wrap="square" tIns="0">
            <a:noAutofit/>
          </a:bodyPr>
          <a:lstStyle>
            <a:lvl1pPr indent="-228600" lvl="0" marL="457200" marR="0" rtl="0" algn="l">
              <a:lnSpc>
                <a:spcPct val="115927"/>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4" name="Google Shape;214;p35"/>
          <p:cNvSpPr txBox="1"/>
          <p:nvPr>
            <p:ph type="title"/>
          </p:nvPr>
        </p:nvSpPr>
        <p:spPr>
          <a:xfrm>
            <a:off x="1652176" y="1156207"/>
            <a:ext cx="5765700" cy="732300"/>
          </a:xfrm>
          <a:prstGeom prst="rect">
            <a:avLst/>
          </a:prstGeom>
          <a:noFill/>
          <a:ln>
            <a:noFill/>
          </a:ln>
        </p:spPr>
        <p:txBody>
          <a:bodyPr anchorCtr="0" anchor="t" bIns="0" lIns="0" spcFirstLastPara="1" rIns="0" wrap="square" tIns="0">
            <a:noAutofit/>
          </a:bodyPr>
          <a:lstStyle>
            <a:lvl1pPr lvl="0" marR="0" rtl="0" algn="l">
              <a:lnSpc>
                <a:spcPct val="99987"/>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7D Centered Black Headline">
  <p:cSld name="Full Bleed Image - 7D Centered Black Headline">
    <p:bg>
      <p:bgPr>
        <a:solidFill>
          <a:schemeClr val="lt2"/>
        </a:solidFill>
      </p:bgPr>
    </p:bg>
    <p:spTree>
      <p:nvGrpSpPr>
        <p:cNvPr id="215" name="Shape 215"/>
        <p:cNvGrpSpPr/>
        <p:nvPr/>
      </p:nvGrpSpPr>
      <p:grpSpPr>
        <a:xfrm>
          <a:off x="0" y="0"/>
          <a:ext cx="0" cy="0"/>
          <a:chOff x="0" y="0"/>
          <a:chExt cx="0" cy="0"/>
        </a:xfrm>
      </p:grpSpPr>
      <p:pic>
        <p:nvPicPr>
          <p:cNvPr id="216" name="Google Shape;216;p36"/>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217" name="Google Shape;217;p36"/>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8" name="Google Shape;218;p36"/>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7D Black Headline">
  <p:cSld name="Full Bleed Image - 7D Black Headline">
    <p:bg>
      <p:bgPr>
        <a:solidFill>
          <a:schemeClr val="lt2"/>
        </a:solidFill>
      </p:bgPr>
    </p:bg>
    <p:spTree>
      <p:nvGrpSpPr>
        <p:cNvPr id="219" name="Shape 219"/>
        <p:cNvGrpSpPr/>
        <p:nvPr/>
      </p:nvGrpSpPr>
      <p:grpSpPr>
        <a:xfrm>
          <a:off x="0" y="0"/>
          <a:ext cx="0" cy="0"/>
          <a:chOff x="0" y="0"/>
          <a:chExt cx="0" cy="0"/>
        </a:xfrm>
      </p:grpSpPr>
      <p:pic>
        <p:nvPicPr>
          <p:cNvPr id="220" name="Google Shape;220;p37"/>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221" name="Google Shape;221;p37"/>
          <p:cNvSpPr txBox="1"/>
          <p:nvPr>
            <p:ph idx="1" type="body"/>
          </p:nvPr>
        </p:nvSpPr>
        <p:spPr>
          <a:xfrm>
            <a:off x="719304" y="3628319"/>
            <a:ext cx="4767000" cy="1074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2" name="Google Shape;222;p37"/>
          <p:cNvSpPr txBox="1"/>
          <p:nvPr>
            <p:ph type="title"/>
          </p:nvPr>
        </p:nvSpPr>
        <p:spPr>
          <a:xfrm>
            <a:off x="719303" y="2571750"/>
            <a:ext cx="78987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1900"/>
              </a:spcBef>
              <a:spcAft>
                <a:spcPts val="0"/>
              </a:spcAft>
              <a:buClr>
                <a:schemeClr val="dk1"/>
              </a:buClr>
              <a:buSzPts val="8000"/>
              <a:buFont typeface="Arial"/>
              <a:buNone/>
              <a:defRPr b="0" i="0" sz="8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7D Black Headline on Right">
  <p:cSld name="Full Bleed Image - 7D Black Headline on Right">
    <p:spTree>
      <p:nvGrpSpPr>
        <p:cNvPr id="223" name="Shape 223"/>
        <p:cNvGrpSpPr/>
        <p:nvPr/>
      </p:nvGrpSpPr>
      <p:grpSpPr>
        <a:xfrm>
          <a:off x="0" y="0"/>
          <a:ext cx="0" cy="0"/>
          <a:chOff x="0" y="0"/>
          <a:chExt cx="0" cy="0"/>
        </a:xfrm>
      </p:grpSpPr>
      <p:pic>
        <p:nvPicPr>
          <p:cNvPr id="224" name="Google Shape;224;p38"/>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225" name="Google Shape;225;p38"/>
          <p:cNvSpPr txBox="1"/>
          <p:nvPr>
            <p:ph idx="1" type="body"/>
          </p:nvPr>
        </p:nvSpPr>
        <p:spPr>
          <a:xfrm>
            <a:off x="3952146" y="1284746"/>
            <a:ext cx="4919100" cy="732300"/>
          </a:xfrm>
          <a:prstGeom prst="rect">
            <a:avLst/>
          </a:prstGeom>
          <a:noFill/>
          <a:ln>
            <a:noFill/>
          </a:ln>
        </p:spPr>
        <p:txBody>
          <a:bodyPr anchorCtr="0" anchor="t" bIns="0" lIns="0" spcFirstLastPara="1" rIns="0" wrap="square" tIns="0">
            <a:noAutofit/>
          </a:bodyPr>
          <a:lstStyle>
            <a:lvl1pPr indent="-228600" lvl="0" marL="457200" marR="0" rtl="0" algn="l">
              <a:lnSpc>
                <a:spcPct val="133316"/>
              </a:lnSpc>
              <a:spcBef>
                <a:spcPts val="100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6" name="Google Shape;226;p38"/>
          <p:cNvSpPr txBox="1"/>
          <p:nvPr>
            <p:ph type="title"/>
          </p:nvPr>
        </p:nvSpPr>
        <p:spPr>
          <a:xfrm>
            <a:off x="3952146" y="699542"/>
            <a:ext cx="4919100" cy="720000"/>
          </a:xfrm>
          <a:prstGeom prst="rect">
            <a:avLst/>
          </a:prstGeom>
          <a:noFill/>
          <a:ln>
            <a:noFill/>
          </a:ln>
        </p:spPr>
        <p:txBody>
          <a:bodyPr anchorCtr="0" anchor="t" bIns="0" lIns="0" spcFirstLastPara="1" rIns="0" wrap="square" tIns="0">
            <a:noAutofit/>
          </a:bodyPr>
          <a:lstStyle>
            <a:lvl1pPr lvl="0" marR="0" rtl="0" algn="l">
              <a:lnSpc>
                <a:spcPct val="79990"/>
              </a:lnSpc>
              <a:spcBef>
                <a:spcPts val="180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T White Headline">
  <p:cSld name="Title Slide - 7D T White Headline">
    <p:bg>
      <p:bgPr>
        <a:solidFill>
          <a:schemeClr val="lt2"/>
        </a:solidFill>
      </p:bgPr>
    </p:bg>
    <p:spTree>
      <p:nvGrpSpPr>
        <p:cNvPr id="227" name="Shape 227"/>
        <p:cNvGrpSpPr/>
        <p:nvPr/>
      </p:nvGrpSpPr>
      <p:grpSpPr>
        <a:xfrm>
          <a:off x="0" y="0"/>
          <a:ext cx="0" cy="0"/>
          <a:chOff x="0" y="0"/>
          <a:chExt cx="0" cy="0"/>
        </a:xfrm>
      </p:grpSpPr>
      <p:pic>
        <p:nvPicPr>
          <p:cNvPr id="228" name="Google Shape;228;p39"/>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229" name="Google Shape;229;p39"/>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0" name="Google Shape;230;p39"/>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31" name="Google Shape;231;p39"/>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232" name="Google Shape;232;p39"/>
          <p:cNvGrpSpPr/>
          <p:nvPr/>
        </p:nvGrpSpPr>
        <p:grpSpPr>
          <a:xfrm>
            <a:off x="403201" y="427078"/>
            <a:ext cx="1559967" cy="500419"/>
            <a:chOff x="0" y="1103313"/>
            <a:chExt cx="9144002" cy="2933288"/>
          </a:xfrm>
        </p:grpSpPr>
        <p:sp>
          <p:nvSpPr>
            <p:cNvPr id="233" name="Google Shape;233;p39"/>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39"/>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5" name="Google Shape;235;p39"/>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 name="Google Shape;236;p39"/>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 name="Google Shape;237;p39"/>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8" name="Google Shape;238;p39"/>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p39"/>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0" name="Google Shape;240;p39"/>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1" name="Google Shape;241;p39"/>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39"/>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39"/>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39"/>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39"/>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 name="Google Shape;246;p39"/>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 name="Google Shape;247;p39"/>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48" name="Google Shape;248;p39"/>
            <p:cNvGrpSpPr/>
            <p:nvPr/>
          </p:nvGrpSpPr>
          <p:grpSpPr>
            <a:xfrm>
              <a:off x="3284538" y="3555937"/>
              <a:ext cx="3856004" cy="480664"/>
              <a:chOff x="0" y="2001838"/>
              <a:chExt cx="9143950" cy="1139825"/>
            </a:xfrm>
          </p:grpSpPr>
          <p:sp>
            <p:nvSpPr>
              <p:cNvPr id="249" name="Google Shape;249;p39"/>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 name="Google Shape;250;p39"/>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39"/>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39"/>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39"/>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39"/>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 name="Google Shape;255;p39"/>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39"/>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39"/>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39"/>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39"/>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39"/>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39"/>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39"/>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39"/>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M White Headline">
  <p:cSld name="Title Slide - 7D M White Headline">
    <p:bg>
      <p:bgPr>
        <a:solidFill>
          <a:schemeClr val="lt2"/>
        </a:solidFill>
      </p:bgPr>
    </p:bg>
    <p:spTree>
      <p:nvGrpSpPr>
        <p:cNvPr id="264" name="Shape 264"/>
        <p:cNvGrpSpPr/>
        <p:nvPr/>
      </p:nvGrpSpPr>
      <p:grpSpPr>
        <a:xfrm>
          <a:off x="0" y="0"/>
          <a:ext cx="0" cy="0"/>
          <a:chOff x="0" y="0"/>
          <a:chExt cx="0" cy="0"/>
        </a:xfrm>
      </p:grpSpPr>
      <p:pic>
        <p:nvPicPr>
          <p:cNvPr id="265" name="Google Shape;265;p40"/>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266" name="Google Shape;266;p40"/>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7" name="Google Shape;267;p40"/>
          <p:cNvSpPr txBox="1"/>
          <p:nvPr>
            <p:ph idx="2" type="body"/>
          </p:nvPr>
        </p:nvSpPr>
        <p:spPr>
          <a:xfrm>
            <a:off x="2339752" y="1990370"/>
            <a:ext cx="62739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8" name="Google Shape;268;p40"/>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269" name="Google Shape;269;p40"/>
          <p:cNvGrpSpPr/>
          <p:nvPr/>
        </p:nvGrpSpPr>
        <p:grpSpPr>
          <a:xfrm>
            <a:off x="403201" y="2330899"/>
            <a:ext cx="1559967" cy="500419"/>
            <a:chOff x="0" y="1103313"/>
            <a:chExt cx="9144002" cy="2933288"/>
          </a:xfrm>
        </p:grpSpPr>
        <p:sp>
          <p:nvSpPr>
            <p:cNvPr id="270" name="Google Shape;270;p40"/>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 name="Google Shape;271;p40"/>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40"/>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p40"/>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 name="Google Shape;274;p40"/>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 name="Google Shape;275;p40"/>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40"/>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7" name="Google Shape;277;p40"/>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p40"/>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 name="Google Shape;279;p40"/>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 name="Google Shape;280;p40"/>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 name="Google Shape;281;p40"/>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40"/>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 name="Google Shape;283;p40"/>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 name="Google Shape;284;p40"/>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85" name="Google Shape;285;p40"/>
            <p:cNvGrpSpPr/>
            <p:nvPr/>
          </p:nvGrpSpPr>
          <p:grpSpPr>
            <a:xfrm>
              <a:off x="3284538" y="3555937"/>
              <a:ext cx="3856004" cy="480664"/>
              <a:chOff x="0" y="2001838"/>
              <a:chExt cx="9143950" cy="1139825"/>
            </a:xfrm>
          </p:grpSpPr>
          <p:sp>
            <p:nvSpPr>
              <p:cNvPr id="286" name="Google Shape;286;p40"/>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 name="Google Shape;287;p40"/>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 name="Google Shape;288;p40"/>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 name="Google Shape;289;p40"/>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 name="Google Shape;290;p40"/>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 name="Google Shape;291;p40"/>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 name="Google Shape;292;p40"/>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 name="Google Shape;293;p40"/>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 name="Google Shape;294;p40"/>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 name="Google Shape;295;p40"/>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 name="Google Shape;296;p40"/>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 name="Google Shape;297;p40"/>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8" name="Google Shape;298;p40"/>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40"/>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0" name="Google Shape;300;p40"/>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B White Headline">
  <p:cSld name="Title Slide - 7D B White Headline">
    <p:bg>
      <p:bgPr>
        <a:solidFill>
          <a:schemeClr val="lt2"/>
        </a:solidFill>
      </p:bgPr>
    </p:bg>
    <p:spTree>
      <p:nvGrpSpPr>
        <p:cNvPr id="301" name="Shape 301"/>
        <p:cNvGrpSpPr/>
        <p:nvPr/>
      </p:nvGrpSpPr>
      <p:grpSpPr>
        <a:xfrm>
          <a:off x="0" y="0"/>
          <a:ext cx="0" cy="0"/>
          <a:chOff x="0" y="0"/>
          <a:chExt cx="0" cy="0"/>
        </a:xfrm>
      </p:grpSpPr>
      <p:pic>
        <p:nvPicPr>
          <p:cNvPr id="302" name="Google Shape;302;p41"/>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303" name="Google Shape;303;p41"/>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04" name="Google Shape;304;p41"/>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05" name="Google Shape;305;p41"/>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306" name="Google Shape;306;p41"/>
          <p:cNvGrpSpPr/>
          <p:nvPr/>
        </p:nvGrpSpPr>
        <p:grpSpPr>
          <a:xfrm>
            <a:off x="403201" y="4231597"/>
            <a:ext cx="1559967" cy="500419"/>
            <a:chOff x="0" y="1103313"/>
            <a:chExt cx="9144002" cy="2933288"/>
          </a:xfrm>
        </p:grpSpPr>
        <p:sp>
          <p:nvSpPr>
            <p:cNvPr id="307" name="Google Shape;307;p41"/>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8" name="Google Shape;308;p41"/>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p41"/>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0" name="Google Shape;310;p41"/>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1" name="Google Shape;311;p41"/>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p41"/>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41"/>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4" name="Google Shape;314;p41"/>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p41"/>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6" name="Google Shape;316;p41"/>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7" name="Google Shape;317;p41"/>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 name="Google Shape;318;p41"/>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9" name="Google Shape;319;p41"/>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0" name="Google Shape;320;p41"/>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1" name="Google Shape;321;p41"/>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22" name="Google Shape;322;p41"/>
            <p:cNvGrpSpPr/>
            <p:nvPr/>
          </p:nvGrpSpPr>
          <p:grpSpPr>
            <a:xfrm>
              <a:off x="3284538" y="3555937"/>
              <a:ext cx="3856004" cy="480664"/>
              <a:chOff x="0" y="2001838"/>
              <a:chExt cx="9143950" cy="1139825"/>
            </a:xfrm>
          </p:grpSpPr>
          <p:sp>
            <p:nvSpPr>
              <p:cNvPr id="323" name="Google Shape;323;p41"/>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41"/>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5" name="Google Shape;325;p41"/>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6" name="Google Shape;326;p41"/>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7" name="Google Shape;327;p41"/>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41"/>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9" name="Google Shape;329;p41"/>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0" name="Google Shape;330;p41"/>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1" name="Google Shape;331;p41"/>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41"/>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41"/>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41"/>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41"/>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41"/>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41"/>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Bottom Right Partner logos - White Headline Right Aligned">
  <p:cSld name="Title Slide - 7D Bottom Right Partner logos - White Headline Right Aligned">
    <p:bg>
      <p:bgPr>
        <a:solidFill>
          <a:schemeClr val="lt2"/>
        </a:solidFill>
      </p:bgPr>
    </p:bg>
    <p:spTree>
      <p:nvGrpSpPr>
        <p:cNvPr id="338" name="Shape 338"/>
        <p:cNvGrpSpPr/>
        <p:nvPr/>
      </p:nvGrpSpPr>
      <p:grpSpPr>
        <a:xfrm>
          <a:off x="0" y="0"/>
          <a:ext cx="0" cy="0"/>
          <a:chOff x="0" y="0"/>
          <a:chExt cx="0" cy="0"/>
        </a:xfrm>
      </p:grpSpPr>
      <p:pic>
        <p:nvPicPr>
          <p:cNvPr id="339" name="Google Shape;339;p42"/>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340" name="Google Shape;340;p42"/>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1" name="Google Shape;341;p42"/>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2" name="Google Shape;342;p42"/>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343" name="Google Shape;343;p42"/>
          <p:cNvGrpSpPr/>
          <p:nvPr/>
        </p:nvGrpSpPr>
        <p:grpSpPr>
          <a:xfrm>
            <a:off x="403201" y="427078"/>
            <a:ext cx="1559967" cy="500419"/>
            <a:chOff x="0" y="1103313"/>
            <a:chExt cx="9144002" cy="2933288"/>
          </a:xfrm>
        </p:grpSpPr>
        <p:sp>
          <p:nvSpPr>
            <p:cNvPr id="344" name="Google Shape;344;p42"/>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42"/>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42"/>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42"/>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42"/>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42"/>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42"/>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42"/>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42"/>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42"/>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42"/>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42"/>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42"/>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42"/>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42"/>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59" name="Google Shape;359;p42"/>
            <p:cNvGrpSpPr/>
            <p:nvPr/>
          </p:nvGrpSpPr>
          <p:grpSpPr>
            <a:xfrm>
              <a:off x="3284538" y="3555937"/>
              <a:ext cx="3856004" cy="480664"/>
              <a:chOff x="0" y="2001838"/>
              <a:chExt cx="9143950" cy="1139825"/>
            </a:xfrm>
          </p:grpSpPr>
          <p:sp>
            <p:nvSpPr>
              <p:cNvPr id="360" name="Google Shape;360;p42"/>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p42"/>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42"/>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 name="Google Shape;363;p42"/>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4" name="Google Shape;364;p42"/>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42"/>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42"/>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42"/>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42"/>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42"/>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42"/>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42"/>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42"/>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42"/>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42"/>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75" name="Google Shape;375;p42"/>
          <p:cNvSpPr/>
          <p:nvPr>
            <p:ph idx="3" type="pic"/>
          </p:nvPr>
        </p:nvSpPr>
        <p:spPr>
          <a:xfrm>
            <a:off x="6068411"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76" name="Google Shape;376;p42"/>
          <p:cNvSpPr/>
          <p:nvPr>
            <p:ph idx="4" type="pic"/>
          </p:nvPr>
        </p:nvSpPr>
        <p:spPr>
          <a:xfrm>
            <a:off x="7527666"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7D Upper Right Partner logos - White Headline Left Aligned">
  <p:cSld name="Title Slide - 7D Upper Right Partner logos - White Headline Left Aligned">
    <p:bg>
      <p:bgPr>
        <a:solidFill>
          <a:schemeClr val="lt2"/>
        </a:solidFill>
      </p:bgPr>
    </p:bg>
    <p:spTree>
      <p:nvGrpSpPr>
        <p:cNvPr id="377" name="Shape 377"/>
        <p:cNvGrpSpPr/>
        <p:nvPr/>
      </p:nvGrpSpPr>
      <p:grpSpPr>
        <a:xfrm>
          <a:off x="0" y="0"/>
          <a:ext cx="0" cy="0"/>
          <a:chOff x="0" y="0"/>
          <a:chExt cx="0" cy="0"/>
        </a:xfrm>
      </p:grpSpPr>
      <p:pic>
        <p:nvPicPr>
          <p:cNvPr id="378" name="Google Shape;378;p43"/>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379" name="Google Shape;379;p43"/>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0" name="Google Shape;380;p43"/>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81" name="Google Shape;381;p43"/>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382" name="Google Shape;382;p43"/>
          <p:cNvGrpSpPr/>
          <p:nvPr/>
        </p:nvGrpSpPr>
        <p:grpSpPr>
          <a:xfrm>
            <a:off x="403201" y="427078"/>
            <a:ext cx="1559967" cy="500419"/>
            <a:chOff x="0" y="1103313"/>
            <a:chExt cx="9144002" cy="2933288"/>
          </a:xfrm>
        </p:grpSpPr>
        <p:sp>
          <p:nvSpPr>
            <p:cNvPr id="383" name="Google Shape;383;p43"/>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43"/>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43"/>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43"/>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43"/>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43"/>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43"/>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43"/>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43"/>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43"/>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43"/>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43"/>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43"/>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43"/>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43"/>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98" name="Google Shape;398;p43"/>
            <p:cNvGrpSpPr/>
            <p:nvPr/>
          </p:nvGrpSpPr>
          <p:grpSpPr>
            <a:xfrm>
              <a:off x="3284538" y="3555937"/>
              <a:ext cx="3856004" cy="480664"/>
              <a:chOff x="0" y="2001838"/>
              <a:chExt cx="9143950" cy="1139825"/>
            </a:xfrm>
          </p:grpSpPr>
          <p:sp>
            <p:nvSpPr>
              <p:cNvPr id="399" name="Google Shape;399;p43"/>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43"/>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43"/>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43"/>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43"/>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43"/>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43"/>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43"/>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43"/>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43"/>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43"/>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43"/>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p43"/>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43"/>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43"/>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414" name="Google Shape;414;p43"/>
          <p:cNvSpPr/>
          <p:nvPr>
            <p:ph idx="3" type="pic"/>
          </p:nvPr>
        </p:nvSpPr>
        <p:spPr>
          <a:xfrm>
            <a:off x="5996404"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15" name="Google Shape;415;p43"/>
          <p:cNvSpPr/>
          <p:nvPr>
            <p:ph idx="4" type="pic"/>
          </p:nvPr>
        </p:nvSpPr>
        <p:spPr>
          <a:xfrm>
            <a:off x="7455658"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with White Grid 7D Title center">
  <p:cSld name="Black with White Grid 7D Title center">
    <p:bg>
      <p:bgPr>
        <a:solidFill>
          <a:schemeClr val="dk1"/>
        </a:solidFill>
      </p:bgPr>
    </p:bg>
    <p:spTree>
      <p:nvGrpSpPr>
        <p:cNvPr id="416" name="Shape 416"/>
        <p:cNvGrpSpPr/>
        <p:nvPr/>
      </p:nvGrpSpPr>
      <p:grpSpPr>
        <a:xfrm>
          <a:off x="0" y="0"/>
          <a:ext cx="0" cy="0"/>
          <a:chOff x="0" y="0"/>
          <a:chExt cx="0" cy="0"/>
        </a:xfrm>
      </p:grpSpPr>
      <p:pic>
        <p:nvPicPr>
          <p:cNvPr id="417" name="Google Shape;417;p44"/>
          <p:cNvPicPr preferRelativeResize="0"/>
          <p:nvPr/>
        </p:nvPicPr>
        <p:blipFill rotWithShape="1">
          <a:blip r:embed="rId2">
            <a:alphaModFix amt="30000"/>
          </a:blip>
          <a:srcRect b="0" l="0" r="0" t="0"/>
          <a:stretch/>
        </p:blipFill>
        <p:spPr>
          <a:xfrm>
            <a:off x="1" y="-1"/>
            <a:ext cx="9141622" cy="5146731"/>
          </a:xfrm>
          <a:prstGeom prst="rect">
            <a:avLst/>
          </a:prstGeom>
          <a:noFill/>
          <a:ln>
            <a:noFill/>
          </a:ln>
        </p:spPr>
      </p:pic>
      <p:sp>
        <p:nvSpPr>
          <p:cNvPr id="418" name="Google Shape;418;p44"/>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10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19" name="Google Shape;419;p44"/>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7D Centered White Headline">
  <p:cSld name="Full Bleed Image - 7D Centered White Headline">
    <p:bg>
      <p:bgPr>
        <a:solidFill>
          <a:schemeClr val="lt2"/>
        </a:solidFill>
      </p:bgPr>
    </p:bg>
    <p:spTree>
      <p:nvGrpSpPr>
        <p:cNvPr id="420" name="Shape 420"/>
        <p:cNvGrpSpPr/>
        <p:nvPr/>
      </p:nvGrpSpPr>
      <p:grpSpPr>
        <a:xfrm>
          <a:off x="0" y="0"/>
          <a:ext cx="0" cy="0"/>
          <a:chOff x="0" y="0"/>
          <a:chExt cx="0" cy="0"/>
        </a:xfrm>
      </p:grpSpPr>
      <p:pic>
        <p:nvPicPr>
          <p:cNvPr id="421" name="Google Shape;421;p45"/>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422" name="Google Shape;422;p45"/>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100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23" name="Google Shape;423;p45"/>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7D White Headline">
  <p:cSld name="Full Bleed Image - 7D White Headline">
    <p:bg>
      <p:bgPr>
        <a:solidFill>
          <a:schemeClr val="lt2"/>
        </a:solidFill>
      </p:bgPr>
    </p:bg>
    <p:spTree>
      <p:nvGrpSpPr>
        <p:cNvPr id="424" name="Shape 424"/>
        <p:cNvGrpSpPr/>
        <p:nvPr/>
      </p:nvGrpSpPr>
      <p:grpSpPr>
        <a:xfrm>
          <a:off x="0" y="0"/>
          <a:ext cx="0" cy="0"/>
          <a:chOff x="0" y="0"/>
          <a:chExt cx="0" cy="0"/>
        </a:xfrm>
      </p:grpSpPr>
      <p:pic>
        <p:nvPicPr>
          <p:cNvPr id="425" name="Google Shape;425;p46"/>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426" name="Google Shape;426;p46"/>
          <p:cNvSpPr txBox="1"/>
          <p:nvPr>
            <p:ph idx="1" type="body"/>
          </p:nvPr>
        </p:nvSpPr>
        <p:spPr>
          <a:xfrm>
            <a:off x="719304" y="3628319"/>
            <a:ext cx="4767000" cy="1074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27" name="Google Shape;427;p46"/>
          <p:cNvSpPr txBox="1"/>
          <p:nvPr>
            <p:ph type="title"/>
          </p:nvPr>
        </p:nvSpPr>
        <p:spPr>
          <a:xfrm>
            <a:off x="719303" y="2571750"/>
            <a:ext cx="78987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800"/>
              </a:spcBef>
              <a:spcAft>
                <a:spcPts val="0"/>
              </a:spcAft>
              <a:buClr>
                <a:schemeClr val="lt1"/>
              </a:buClr>
              <a:buSzPts val="8000"/>
              <a:buFont typeface="Arial"/>
              <a:buNone/>
              <a:defRPr b="0" i="0" sz="80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7D White Headline on Right">
  <p:cSld name="Full Bleed Image - 7D White Headline on Right">
    <p:bg>
      <p:bgPr>
        <a:solidFill>
          <a:schemeClr val="lt2"/>
        </a:solidFill>
      </p:bgPr>
    </p:bg>
    <p:spTree>
      <p:nvGrpSpPr>
        <p:cNvPr id="428" name="Shape 428"/>
        <p:cNvGrpSpPr/>
        <p:nvPr/>
      </p:nvGrpSpPr>
      <p:grpSpPr>
        <a:xfrm>
          <a:off x="0" y="0"/>
          <a:ext cx="0" cy="0"/>
          <a:chOff x="0" y="0"/>
          <a:chExt cx="0" cy="0"/>
        </a:xfrm>
      </p:grpSpPr>
      <p:pic>
        <p:nvPicPr>
          <p:cNvPr id="429" name="Google Shape;429;p47"/>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430" name="Google Shape;430;p47"/>
          <p:cNvSpPr txBox="1"/>
          <p:nvPr>
            <p:ph idx="1" type="body"/>
          </p:nvPr>
        </p:nvSpPr>
        <p:spPr>
          <a:xfrm>
            <a:off x="3952146" y="1284746"/>
            <a:ext cx="4919100" cy="732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4500"/>
              <a:buFont typeface="Arial"/>
              <a:buNone/>
              <a:defRPr b="0" i="0" sz="4500" u="none" cap="none" strike="noStrike">
                <a:solidFill>
                  <a:schemeClr val="lt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31" name="Google Shape;431;p47"/>
          <p:cNvSpPr txBox="1"/>
          <p:nvPr>
            <p:ph type="title"/>
          </p:nvPr>
        </p:nvSpPr>
        <p:spPr>
          <a:xfrm>
            <a:off x="3952146" y="516120"/>
            <a:ext cx="4919100" cy="903600"/>
          </a:xfrm>
          <a:prstGeom prst="rect">
            <a:avLst/>
          </a:prstGeom>
          <a:noFill/>
          <a:ln>
            <a:noFill/>
          </a:ln>
        </p:spPr>
        <p:txBody>
          <a:bodyPr anchorCtr="0" anchor="t" bIns="0" lIns="0" spcFirstLastPara="1" rIns="0" wrap="square" tIns="0">
            <a:noAutofit/>
          </a:bodyPr>
          <a:lstStyle>
            <a:lvl1pPr lvl="0" marR="0" rtl="0" algn="l">
              <a:lnSpc>
                <a:spcPct val="79990"/>
              </a:lnSpc>
              <a:spcBef>
                <a:spcPts val="0"/>
              </a:spcBef>
              <a:spcAft>
                <a:spcPts val="0"/>
              </a:spcAft>
              <a:buClr>
                <a:schemeClr val="lt1"/>
              </a:buClr>
              <a:buSzPts val="7500"/>
              <a:buFont typeface="Arial"/>
              <a:buNone/>
              <a:defRPr b="0" i="0" sz="75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T Black Headline">
  <p:cSld name="Title Slide - 4D T Black Headline">
    <p:bg>
      <p:bgPr>
        <a:solidFill>
          <a:schemeClr val="lt2"/>
        </a:solidFill>
      </p:bgPr>
    </p:bg>
    <p:spTree>
      <p:nvGrpSpPr>
        <p:cNvPr id="432" name="Shape 432"/>
        <p:cNvGrpSpPr/>
        <p:nvPr/>
      </p:nvGrpSpPr>
      <p:grpSpPr>
        <a:xfrm>
          <a:off x="0" y="0"/>
          <a:ext cx="0" cy="0"/>
          <a:chOff x="0" y="0"/>
          <a:chExt cx="0" cy="0"/>
        </a:xfrm>
      </p:grpSpPr>
      <p:sp>
        <p:nvSpPr>
          <p:cNvPr id="433" name="Google Shape;433;p48"/>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34" name="Google Shape;434;p48"/>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35" name="Google Shape;435;p48"/>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436" name="Google Shape;436;p48"/>
          <p:cNvPicPr preferRelativeResize="0"/>
          <p:nvPr/>
        </p:nvPicPr>
        <p:blipFill rotWithShape="1">
          <a:blip r:embed="rId2">
            <a:alphaModFix/>
          </a:blip>
          <a:srcRect b="-3810" l="-1834" r="-1824" t="-3820"/>
          <a:stretch/>
        </p:blipFill>
        <p:spPr>
          <a:xfrm>
            <a:off x="600" y="0"/>
            <a:ext cx="9142808" cy="514350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M Black Headline">
  <p:cSld name="Title Slide - 4D M Black Headline">
    <p:bg>
      <p:bgPr>
        <a:solidFill>
          <a:schemeClr val="lt2"/>
        </a:solidFill>
      </p:bgPr>
    </p:bg>
    <p:spTree>
      <p:nvGrpSpPr>
        <p:cNvPr id="437" name="Shape 437"/>
        <p:cNvGrpSpPr/>
        <p:nvPr/>
      </p:nvGrpSpPr>
      <p:grpSpPr>
        <a:xfrm>
          <a:off x="0" y="0"/>
          <a:ext cx="0" cy="0"/>
          <a:chOff x="0" y="0"/>
          <a:chExt cx="0" cy="0"/>
        </a:xfrm>
      </p:grpSpPr>
      <p:sp>
        <p:nvSpPr>
          <p:cNvPr id="438" name="Google Shape;438;p49"/>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39" name="Google Shape;439;p49"/>
          <p:cNvSpPr txBox="1"/>
          <p:nvPr>
            <p:ph idx="2" type="body"/>
          </p:nvPr>
        </p:nvSpPr>
        <p:spPr>
          <a:xfrm>
            <a:off x="2339752" y="1990370"/>
            <a:ext cx="62739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40" name="Google Shape;440;p49"/>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441" name="Google Shape;441;p49"/>
          <p:cNvGrpSpPr/>
          <p:nvPr/>
        </p:nvGrpSpPr>
        <p:grpSpPr>
          <a:xfrm>
            <a:off x="403201" y="2330899"/>
            <a:ext cx="1559967" cy="500419"/>
            <a:chOff x="0" y="1103313"/>
            <a:chExt cx="9144002" cy="2933288"/>
          </a:xfrm>
        </p:grpSpPr>
        <p:sp>
          <p:nvSpPr>
            <p:cNvPr id="442" name="Google Shape;442;p49"/>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49"/>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49"/>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p49"/>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p49"/>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49"/>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49"/>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p49"/>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0" name="Google Shape;450;p49"/>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49"/>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2" name="Google Shape;452;p49"/>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p49"/>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49"/>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5" name="Google Shape;455;p49"/>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p49"/>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57" name="Google Shape;457;p49"/>
            <p:cNvGrpSpPr/>
            <p:nvPr/>
          </p:nvGrpSpPr>
          <p:grpSpPr>
            <a:xfrm>
              <a:off x="3284538" y="3555937"/>
              <a:ext cx="3856004" cy="480664"/>
              <a:chOff x="0" y="2001838"/>
              <a:chExt cx="9143950" cy="1139825"/>
            </a:xfrm>
          </p:grpSpPr>
          <p:sp>
            <p:nvSpPr>
              <p:cNvPr id="458" name="Google Shape;458;p49"/>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9" name="Google Shape;459;p49"/>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 name="Google Shape;460;p49"/>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1" name="Google Shape;461;p49"/>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2" name="Google Shape;462;p49"/>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49"/>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p49"/>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p49"/>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49"/>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49"/>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8" name="Google Shape;468;p49"/>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49"/>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p49"/>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49"/>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2" name="Google Shape;472;p49"/>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473" name="Google Shape;473;p49"/>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B Black Headline">
  <p:cSld name="Title Slide - 4D B Black Headline">
    <p:bg>
      <p:bgPr>
        <a:solidFill>
          <a:schemeClr val="lt2"/>
        </a:solidFill>
      </p:bgPr>
    </p:bg>
    <p:spTree>
      <p:nvGrpSpPr>
        <p:cNvPr id="474" name="Shape 474"/>
        <p:cNvGrpSpPr/>
        <p:nvPr/>
      </p:nvGrpSpPr>
      <p:grpSpPr>
        <a:xfrm>
          <a:off x="0" y="0"/>
          <a:ext cx="0" cy="0"/>
          <a:chOff x="0" y="0"/>
          <a:chExt cx="0" cy="0"/>
        </a:xfrm>
      </p:grpSpPr>
      <p:sp>
        <p:nvSpPr>
          <p:cNvPr id="475" name="Google Shape;475;p50"/>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76" name="Google Shape;476;p50"/>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77" name="Google Shape;477;p50"/>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478" name="Google Shape;478;p50"/>
          <p:cNvGrpSpPr/>
          <p:nvPr/>
        </p:nvGrpSpPr>
        <p:grpSpPr>
          <a:xfrm>
            <a:off x="403201" y="4231597"/>
            <a:ext cx="1559967" cy="500419"/>
            <a:chOff x="0" y="1103313"/>
            <a:chExt cx="9144002" cy="2933288"/>
          </a:xfrm>
        </p:grpSpPr>
        <p:sp>
          <p:nvSpPr>
            <p:cNvPr id="479" name="Google Shape;479;p50"/>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0" name="Google Shape;480;p50"/>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1" name="Google Shape;481;p50"/>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p50"/>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3" name="Google Shape;483;p50"/>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4" name="Google Shape;484;p50"/>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p50"/>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50"/>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p50"/>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8" name="Google Shape;488;p50"/>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p50"/>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p50"/>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50"/>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p50"/>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3" name="Google Shape;493;p50"/>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94" name="Google Shape;494;p50"/>
            <p:cNvGrpSpPr/>
            <p:nvPr/>
          </p:nvGrpSpPr>
          <p:grpSpPr>
            <a:xfrm>
              <a:off x="3284538" y="3555937"/>
              <a:ext cx="3856004" cy="480664"/>
              <a:chOff x="0" y="2001838"/>
              <a:chExt cx="9143950" cy="1139825"/>
            </a:xfrm>
          </p:grpSpPr>
          <p:sp>
            <p:nvSpPr>
              <p:cNvPr id="495" name="Google Shape;495;p50"/>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p50"/>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p50"/>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8" name="Google Shape;498;p50"/>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p50"/>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0" name="Google Shape;500;p50"/>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1" name="Google Shape;501;p50"/>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2" name="Google Shape;502;p50"/>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p50"/>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4" name="Google Shape;504;p50"/>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p50"/>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p50"/>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p50"/>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50"/>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9" name="Google Shape;509;p50"/>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510" name="Google Shape;510;p50"/>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Bottom Right Partner logos - Black Headline Right Aligned">
  <p:cSld name="Title Slide - 4D Bottom Right Partner logos - Black Headline Right Aligned">
    <p:bg>
      <p:bgPr>
        <a:solidFill>
          <a:schemeClr val="lt2"/>
        </a:solidFill>
      </p:bgPr>
    </p:bg>
    <p:spTree>
      <p:nvGrpSpPr>
        <p:cNvPr id="511" name="Shape 511"/>
        <p:cNvGrpSpPr/>
        <p:nvPr/>
      </p:nvGrpSpPr>
      <p:grpSpPr>
        <a:xfrm>
          <a:off x="0" y="0"/>
          <a:ext cx="0" cy="0"/>
          <a:chOff x="0" y="0"/>
          <a:chExt cx="0" cy="0"/>
        </a:xfrm>
      </p:grpSpPr>
      <p:sp>
        <p:nvSpPr>
          <p:cNvPr id="512" name="Google Shape;512;p51"/>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13" name="Google Shape;513;p51"/>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14" name="Google Shape;514;p51"/>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515" name="Google Shape;515;p51"/>
          <p:cNvGrpSpPr/>
          <p:nvPr/>
        </p:nvGrpSpPr>
        <p:grpSpPr>
          <a:xfrm>
            <a:off x="403201" y="427078"/>
            <a:ext cx="1559967" cy="500419"/>
            <a:chOff x="0" y="1103313"/>
            <a:chExt cx="9144002" cy="2933288"/>
          </a:xfrm>
        </p:grpSpPr>
        <p:sp>
          <p:nvSpPr>
            <p:cNvPr id="516" name="Google Shape;516;p51"/>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7" name="Google Shape;517;p51"/>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8" name="Google Shape;518;p51"/>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9" name="Google Shape;519;p51"/>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0" name="Google Shape;520;p51"/>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1" name="Google Shape;521;p51"/>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2" name="Google Shape;522;p51"/>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51"/>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4" name="Google Shape;524;p51"/>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5" name="Google Shape;525;p51"/>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6" name="Google Shape;526;p51"/>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 name="Google Shape;527;p51"/>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8" name="Google Shape;528;p51"/>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9" name="Google Shape;529;p51"/>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0" name="Google Shape;530;p51"/>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31" name="Google Shape;531;p51"/>
            <p:cNvGrpSpPr/>
            <p:nvPr/>
          </p:nvGrpSpPr>
          <p:grpSpPr>
            <a:xfrm>
              <a:off x="3284538" y="3555937"/>
              <a:ext cx="3856004" cy="480664"/>
              <a:chOff x="0" y="2001838"/>
              <a:chExt cx="9143950" cy="1139825"/>
            </a:xfrm>
          </p:grpSpPr>
          <p:sp>
            <p:nvSpPr>
              <p:cNvPr id="532" name="Google Shape;532;p51"/>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3" name="Google Shape;533;p51"/>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51"/>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5" name="Google Shape;535;p51"/>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6" name="Google Shape;536;p51"/>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7" name="Google Shape;537;p51"/>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8" name="Google Shape;538;p51"/>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51"/>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51"/>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1" name="Google Shape;541;p51"/>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51"/>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3" name="Google Shape;543;p51"/>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4" name="Google Shape;544;p51"/>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5" name="Google Shape;545;p51"/>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6" name="Google Shape;546;p51"/>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547" name="Google Shape;547;p51"/>
          <p:cNvSpPr/>
          <p:nvPr>
            <p:ph idx="3" type="pic"/>
          </p:nvPr>
        </p:nvSpPr>
        <p:spPr>
          <a:xfrm>
            <a:off x="6068411"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48" name="Google Shape;548;p51"/>
          <p:cNvSpPr/>
          <p:nvPr>
            <p:ph idx="4" type="pic"/>
          </p:nvPr>
        </p:nvSpPr>
        <p:spPr>
          <a:xfrm>
            <a:off x="7527666"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549" name="Google Shape;549;p51"/>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4D Bottom Left Partner Logos - Black Headline Right Aligned - Lower ">
  <p:cSld name="Title Slide 4D Bottom Left Partner Logos - Black Headline Right Aligned - Lower ">
    <p:bg>
      <p:bgPr>
        <a:solidFill>
          <a:schemeClr val="lt2"/>
        </a:solidFill>
      </p:bgPr>
    </p:bg>
    <p:spTree>
      <p:nvGrpSpPr>
        <p:cNvPr id="550" name="Shape 550"/>
        <p:cNvGrpSpPr/>
        <p:nvPr/>
      </p:nvGrpSpPr>
      <p:grpSpPr>
        <a:xfrm>
          <a:off x="0" y="0"/>
          <a:ext cx="0" cy="0"/>
          <a:chOff x="0" y="0"/>
          <a:chExt cx="0" cy="0"/>
        </a:xfrm>
      </p:grpSpPr>
      <p:sp>
        <p:nvSpPr>
          <p:cNvPr id="551" name="Google Shape;551;p52"/>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2" name="Google Shape;552;p52"/>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3" name="Google Shape;553;p52"/>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4" name="Google Shape;554;p52"/>
          <p:cNvSpPr/>
          <p:nvPr>
            <p:ph idx="4" type="pic"/>
          </p:nvPr>
        </p:nvSpPr>
        <p:spPr>
          <a:xfrm>
            <a:off x="1763688" y="452743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555" name="Google Shape;555;p52"/>
          <p:cNvGrpSpPr/>
          <p:nvPr/>
        </p:nvGrpSpPr>
        <p:grpSpPr>
          <a:xfrm>
            <a:off x="403200" y="4584308"/>
            <a:ext cx="1121969" cy="359914"/>
            <a:chOff x="0" y="1103313"/>
            <a:chExt cx="9144002" cy="2933288"/>
          </a:xfrm>
        </p:grpSpPr>
        <p:sp>
          <p:nvSpPr>
            <p:cNvPr id="556" name="Google Shape;556;p52"/>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7" name="Google Shape;557;p52"/>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52"/>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52"/>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52"/>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52"/>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52"/>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52"/>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52"/>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52"/>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6" name="Google Shape;566;p52"/>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52"/>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8" name="Google Shape;568;p52"/>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9" name="Google Shape;569;p52"/>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0" name="Google Shape;570;p52"/>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71" name="Google Shape;571;p52"/>
            <p:cNvGrpSpPr/>
            <p:nvPr/>
          </p:nvGrpSpPr>
          <p:grpSpPr>
            <a:xfrm>
              <a:off x="3284538" y="3555937"/>
              <a:ext cx="3856004" cy="480664"/>
              <a:chOff x="0" y="2001838"/>
              <a:chExt cx="9143950" cy="1139825"/>
            </a:xfrm>
          </p:grpSpPr>
          <p:sp>
            <p:nvSpPr>
              <p:cNvPr id="572" name="Google Shape;572;p52"/>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 name="Google Shape;573;p52"/>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4" name="Google Shape;574;p52"/>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5" name="Google Shape;575;p52"/>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 name="Google Shape;576;p52"/>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7" name="Google Shape;577;p52"/>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8" name="Google Shape;578;p52"/>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9" name="Google Shape;579;p52"/>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0" name="Google Shape;580;p52"/>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1" name="Google Shape;581;p52"/>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2" name="Google Shape;582;p52"/>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3" name="Google Shape;583;p52"/>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4" name="Google Shape;584;p52"/>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5" name="Google Shape;585;p52"/>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6" name="Google Shape;586;p52"/>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587" name="Google Shape;587;p52"/>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4D Upper Left Partner Logos - Black Headline Right Aligned - Upper">
  <p:cSld name="Title Slide 4D Upper Left Partner Logos - Black Headline Right Aligned - Upper">
    <p:bg>
      <p:bgPr>
        <a:solidFill>
          <a:schemeClr val="lt2"/>
        </a:solidFill>
      </p:bgPr>
    </p:bg>
    <p:spTree>
      <p:nvGrpSpPr>
        <p:cNvPr id="588" name="Shape 588"/>
        <p:cNvGrpSpPr/>
        <p:nvPr/>
      </p:nvGrpSpPr>
      <p:grpSpPr>
        <a:xfrm>
          <a:off x="0" y="0"/>
          <a:ext cx="0" cy="0"/>
          <a:chOff x="0" y="0"/>
          <a:chExt cx="0" cy="0"/>
        </a:xfrm>
      </p:grpSpPr>
      <p:sp>
        <p:nvSpPr>
          <p:cNvPr id="589" name="Google Shape;589;p53"/>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90" name="Google Shape;590;p53"/>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91" name="Google Shape;591;p53"/>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1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92" name="Google Shape;592;p53"/>
          <p:cNvSpPr/>
          <p:nvPr>
            <p:ph idx="4" type="pic"/>
          </p:nvPr>
        </p:nvSpPr>
        <p:spPr>
          <a:xfrm>
            <a:off x="1763688" y="15372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593" name="Google Shape;593;p53"/>
          <p:cNvGrpSpPr/>
          <p:nvPr/>
        </p:nvGrpSpPr>
        <p:grpSpPr>
          <a:xfrm>
            <a:off x="403200" y="212368"/>
            <a:ext cx="1121969" cy="359914"/>
            <a:chOff x="0" y="1103313"/>
            <a:chExt cx="9144002" cy="2933288"/>
          </a:xfrm>
        </p:grpSpPr>
        <p:sp>
          <p:nvSpPr>
            <p:cNvPr id="594" name="Google Shape;594;p53"/>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5" name="Google Shape;595;p53"/>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6" name="Google Shape;596;p53"/>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7" name="Google Shape;597;p53"/>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8" name="Google Shape;598;p53"/>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9" name="Google Shape;599;p53"/>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0" name="Google Shape;600;p53"/>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1" name="Google Shape;601;p53"/>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2" name="Google Shape;602;p53"/>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3" name="Google Shape;603;p53"/>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4" name="Google Shape;604;p53"/>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5" name="Google Shape;605;p53"/>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6" name="Google Shape;606;p53"/>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7" name="Google Shape;607;p53"/>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8" name="Google Shape;608;p53"/>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609" name="Google Shape;609;p53"/>
            <p:cNvGrpSpPr/>
            <p:nvPr/>
          </p:nvGrpSpPr>
          <p:grpSpPr>
            <a:xfrm>
              <a:off x="3284538" y="3555937"/>
              <a:ext cx="3856004" cy="480664"/>
              <a:chOff x="0" y="2001838"/>
              <a:chExt cx="9143950" cy="1139825"/>
            </a:xfrm>
          </p:grpSpPr>
          <p:sp>
            <p:nvSpPr>
              <p:cNvPr id="610" name="Google Shape;610;p53"/>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1" name="Google Shape;611;p53"/>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2" name="Google Shape;612;p53"/>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3" name="Google Shape;613;p53"/>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4" name="Google Shape;614;p53"/>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5" name="Google Shape;615;p53"/>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6" name="Google Shape;616;p53"/>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7" name="Google Shape;617;p53"/>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8" name="Google Shape;618;p53"/>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9" name="Google Shape;619;p53"/>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0" name="Google Shape;620;p53"/>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1" name="Google Shape;621;p53"/>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2" name="Google Shape;622;p53"/>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3" name="Google Shape;623;p53"/>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4" name="Google Shape;624;p53"/>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625" name="Google Shape;625;p53"/>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Upper Right Partner logos - Black Headline Left Aligned">
  <p:cSld name="Title Slide - 4D Upper Right Partner logos - Black Headline Left Aligned">
    <p:bg>
      <p:bgPr>
        <a:solidFill>
          <a:schemeClr val="lt2"/>
        </a:solidFill>
      </p:bgPr>
    </p:bg>
    <p:spTree>
      <p:nvGrpSpPr>
        <p:cNvPr id="626" name="Shape 626"/>
        <p:cNvGrpSpPr/>
        <p:nvPr/>
      </p:nvGrpSpPr>
      <p:grpSpPr>
        <a:xfrm>
          <a:off x="0" y="0"/>
          <a:ext cx="0" cy="0"/>
          <a:chOff x="0" y="0"/>
          <a:chExt cx="0" cy="0"/>
        </a:xfrm>
      </p:grpSpPr>
      <p:sp>
        <p:nvSpPr>
          <p:cNvPr id="627" name="Google Shape;627;p54"/>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28" name="Google Shape;628;p54"/>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29" name="Google Shape;629;p54"/>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630" name="Google Shape;630;p54"/>
          <p:cNvGrpSpPr/>
          <p:nvPr/>
        </p:nvGrpSpPr>
        <p:grpSpPr>
          <a:xfrm>
            <a:off x="403201" y="427078"/>
            <a:ext cx="1559967" cy="500419"/>
            <a:chOff x="0" y="1103313"/>
            <a:chExt cx="9144002" cy="2933288"/>
          </a:xfrm>
        </p:grpSpPr>
        <p:sp>
          <p:nvSpPr>
            <p:cNvPr id="631" name="Google Shape;631;p54"/>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2" name="Google Shape;632;p54"/>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3" name="Google Shape;633;p54"/>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4" name="Google Shape;634;p54"/>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5" name="Google Shape;635;p54"/>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6" name="Google Shape;636;p54"/>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7" name="Google Shape;637;p54"/>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8" name="Google Shape;638;p54"/>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9" name="Google Shape;639;p54"/>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0" name="Google Shape;640;p54"/>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 name="Google Shape;641;p54"/>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 name="Google Shape;642;p54"/>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3" name="Google Shape;643;p54"/>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4" name="Google Shape;644;p54"/>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5" name="Google Shape;645;p54"/>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646" name="Google Shape;646;p54"/>
            <p:cNvGrpSpPr/>
            <p:nvPr/>
          </p:nvGrpSpPr>
          <p:grpSpPr>
            <a:xfrm>
              <a:off x="3284538" y="3555937"/>
              <a:ext cx="3856004" cy="480664"/>
              <a:chOff x="0" y="2001838"/>
              <a:chExt cx="9143950" cy="1139825"/>
            </a:xfrm>
          </p:grpSpPr>
          <p:sp>
            <p:nvSpPr>
              <p:cNvPr id="647" name="Google Shape;647;p54"/>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8" name="Google Shape;648;p54"/>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9" name="Google Shape;649;p54"/>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0" name="Google Shape;650;p54"/>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1" name="Google Shape;651;p54"/>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2" name="Google Shape;652;p54"/>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3" name="Google Shape;653;p54"/>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4" name="Google Shape;654;p54"/>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5" name="Google Shape;655;p54"/>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6" name="Google Shape;656;p54"/>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7" name="Google Shape;657;p54"/>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8" name="Google Shape;658;p54"/>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9" name="Google Shape;659;p54"/>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0" name="Google Shape;660;p54"/>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1" name="Google Shape;661;p54"/>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662" name="Google Shape;662;p54"/>
          <p:cNvSpPr/>
          <p:nvPr>
            <p:ph idx="3" type="pic"/>
          </p:nvPr>
        </p:nvSpPr>
        <p:spPr>
          <a:xfrm>
            <a:off x="5996404"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63" name="Google Shape;663;p54"/>
          <p:cNvSpPr/>
          <p:nvPr>
            <p:ph idx="4" type="pic"/>
          </p:nvPr>
        </p:nvSpPr>
        <p:spPr>
          <a:xfrm>
            <a:off x="7455658"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664" name="Google Shape;664;p54"/>
          <p:cNvPicPr preferRelativeResize="0"/>
          <p:nvPr/>
        </p:nvPicPr>
        <p:blipFill rotWithShape="1">
          <a:blip r:embed="rId2">
            <a:alphaModFix/>
          </a:blip>
          <a:srcRect b="-3810" l="-1834" r="-1824" t="-3820"/>
          <a:stretch/>
        </p:blipFill>
        <p:spPr>
          <a:xfrm>
            <a:off x="0" y="0"/>
            <a:ext cx="9142808" cy="51435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with Black Grid 4D Title center">
  <p:cSld name="White with Black Grid 4D Title center">
    <p:bg>
      <p:bgPr>
        <a:solidFill>
          <a:schemeClr val="lt1"/>
        </a:solidFill>
      </p:bgPr>
    </p:bg>
    <p:spTree>
      <p:nvGrpSpPr>
        <p:cNvPr id="665" name="Shape 665"/>
        <p:cNvGrpSpPr/>
        <p:nvPr/>
      </p:nvGrpSpPr>
      <p:grpSpPr>
        <a:xfrm>
          <a:off x="0" y="0"/>
          <a:ext cx="0" cy="0"/>
          <a:chOff x="0" y="0"/>
          <a:chExt cx="0" cy="0"/>
        </a:xfrm>
      </p:grpSpPr>
      <p:sp>
        <p:nvSpPr>
          <p:cNvPr id="666" name="Google Shape;666;p55"/>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67" name="Google Shape;667;p55"/>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668" name="Google Shape;668;p55"/>
          <p:cNvPicPr preferRelativeResize="0"/>
          <p:nvPr/>
        </p:nvPicPr>
        <p:blipFill rotWithShape="1">
          <a:blip r:embed="rId2">
            <a:alphaModFix/>
          </a:blip>
          <a:srcRect b="-3810" l="-1834" r="-1824" t="-3820"/>
          <a:stretch/>
        </p:blipFill>
        <p:spPr>
          <a:xfrm>
            <a:off x="1" y="0"/>
            <a:ext cx="9142808" cy="514350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on White - 4D Headline on Left">
  <p:cSld name="Grid on White - 4D Headline on Left">
    <p:spTree>
      <p:nvGrpSpPr>
        <p:cNvPr id="669" name="Shape 669"/>
        <p:cNvGrpSpPr/>
        <p:nvPr/>
      </p:nvGrpSpPr>
      <p:grpSpPr>
        <a:xfrm>
          <a:off x="0" y="0"/>
          <a:ext cx="0" cy="0"/>
          <a:chOff x="0" y="0"/>
          <a:chExt cx="0" cy="0"/>
        </a:xfrm>
      </p:grpSpPr>
      <p:sp>
        <p:nvSpPr>
          <p:cNvPr id="670" name="Google Shape;670;p56"/>
          <p:cNvSpPr txBox="1"/>
          <p:nvPr>
            <p:ph idx="1" type="body"/>
          </p:nvPr>
        </p:nvSpPr>
        <p:spPr>
          <a:xfrm>
            <a:off x="1652177" y="1816608"/>
            <a:ext cx="5765700" cy="732300"/>
          </a:xfrm>
          <a:prstGeom prst="rect">
            <a:avLst/>
          </a:prstGeom>
          <a:noFill/>
          <a:ln>
            <a:noFill/>
          </a:ln>
        </p:spPr>
        <p:txBody>
          <a:bodyPr anchorCtr="0" anchor="t" bIns="0" lIns="0" spcFirstLastPara="1" rIns="0" wrap="square" tIns="0">
            <a:noAutofit/>
          </a:bodyPr>
          <a:lstStyle>
            <a:lvl1pPr indent="-228600" lvl="0" marL="457200" marR="0" rtl="0" algn="l">
              <a:lnSpc>
                <a:spcPct val="115927"/>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71" name="Google Shape;671;p56"/>
          <p:cNvSpPr txBox="1"/>
          <p:nvPr>
            <p:ph type="title"/>
          </p:nvPr>
        </p:nvSpPr>
        <p:spPr>
          <a:xfrm>
            <a:off x="1652176" y="1156207"/>
            <a:ext cx="5765700" cy="732300"/>
          </a:xfrm>
          <a:prstGeom prst="rect">
            <a:avLst/>
          </a:prstGeom>
          <a:noFill/>
          <a:ln>
            <a:noFill/>
          </a:ln>
        </p:spPr>
        <p:txBody>
          <a:bodyPr anchorCtr="0" anchor="t" bIns="0" lIns="0" spcFirstLastPara="1" rIns="0" wrap="square" tIns="0">
            <a:noAutofit/>
          </a:bodyPr>
          <a:lstStyle>
            <a:lvl1pPr lvl="0" marR="0" rtl="0" algn="l">
              <a:lnSpc>
                <a:spcPct val="99987"/>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672" name="Google Shape;672;p56"/>
          <p:cNvPicPr preferRelativeResize="0"/>
          <p:nvPr/>
        </p:nvPicPr>
        <p:blipFill rotWithShape="1">
          <a:blip r:embed="rId2">
            <a:alphaModFix/>
          </a:blip>
          <a:srcRect b="-3810" l="-1834" r="-1824" t="-3820"/>
          <a:stretch/>
        </p:blipFill>
        <p:spPr>
          <a:xfrm>
            <a:off x="0" y="0"/>
            <a:ext cx="9142808" cy="5143501"/>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4D Centered Black Headline">
  <p:cSld name="Full Bleed Image - 4D Centered Black Headline">
    <p:bg>
      <p:bgPr>
        <a:solidFill>
          <a:schemeClr val="lt2"/>
        </a:solidFill>
      </p:bgPr>
    </p:bg>
    <p:spTree>
      <p:nvGrpSpPr>
        <p:cNvPr id="673" name="Shape 673"/>
        <p:cNvGrpSpPr/>
        <p:nvPr/>
      </p:nvGrpSpPr>
      <p:grpSpPr>
        <a:xfrm>
          <a:off x="0" y="0"/>
          <a:ext cx="0" cy="0"/>
          <a:chOff x="0" y="0"/>
          <a:chExt cx="0" cy="0"/>
        </a:xfrm>
      </p:grpSpPr>
      <p:sp>
        <p:nvSpPr>
          <p:cNvPr id="674" name="Google Shape;674;p57"/>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75" name="Google Shape;675;p57"/>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676" name="Google Shape;676;p57"/>
          <p:cNvPicPr preferRelativeResize="0"/>
          <p:nvPr/>
        </p:nvPicPr>
        <p:blipFill rotWithShape="1">
          <a:blip r:embed="rId2">
            <a:alphaModFix/>
          </a:blip>
          <a:srcRect b="-3810" l="-1834" r="-1824" t="-3820"/>
          <a:stretch/>
        </p:blipFill>
        <p:spPr>
          <a:xfrm>
            <a:off x="1" y="0"/>
            <a:ext cx="9142808" cy="514350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4D Black Headline">
  <p:cSld name="Full Bleed Image - 4D Black Headline">
    <p:bg>
      <p:bgPr>
        <a:solidFill>
          <a:schemeClr val="lt2"/>
        </a:solidFill>
      </p:bgPr>
    </p:bg>
    <p:spTree>
      <p:nvGrpSpPr>
        <p:cNvPr id="677" name="Shape 677"/>
        <p:cNvGrpSpPr/>
        <p:nvPr/>
      </p:nvGrpSpPr>
      <p:grpSpPr>
        <a:xfrm>
          <a:off x="0" y="0"/>
          <a:ext cx="0" cy="0"/>
          <a:chOff x="0" y="0"/>
          <a:chExt cx="0" cy="0"/>
        </a:xfrm>
      </p:grpSpPr>
      <p:sp>
        <p:nvSpPr>
          <p:cNvPr id="678" name="Google Shape;678;p58"/>
          <p:cNvSpPr txBox="1"/>
          <p:nvPr>
            <p:ph idx="1" type="body"/>
          </p:nvPr>
        </p:nvSpPr>
        <p:spPr>
          <a:xfrm>
            <a:off x="719304" y="3628319"/>
            <a:ext cx="4767000" cy="1074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79" name="Google Shape;679;p58"/>
          <p:cNvSpPr txBox="1"/>
          <p:nvPr>
            <p:ph type="title"/>
          </p:nvPr>
        </p:nvSpPr>
        <p:spPr>
          <a:xfrm>
            <a:off x="719303" y="2571750"/>
            <a:ext cx="78987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800"/>
              </a:spcBef>
              <a:spcAft>
                <a:spcPts val="0"/>
              </a:spcAft>
              <a:buClr>
                <a:schemeClr val="dk1"/>
              </a:buClr>
              <a:buSzPts val="8000"/>
              <a:buFont typeface="Arial"/>
              <a:buNone/>
              <a:defRPr b="0" i="0" sz="8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680" name="Google Shape;680;p58"/>
          <p:cNvPicPr preferRelativeResize="0"/>
          <p:nvPr/>
        </p:nvPicPr>
        <p:blipFill rotWithShape="1">
          <a:blip r:embed="rId2">
            <a:alphaModFix/>
          </a:blip>
          <a:srcRect b="-3810" l="-1834" r="-1824" t="-3820"/>
          <a:stretch/>
        </p:blipFill>
        <p:spPr>
          <a:xfrm>
            <a:off x="0" y="0"/>
            <a:ext cx="9142808" cy="514350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4D Black Headline on Right">
  <p:cSld name="Full Bleed Image - 4D Black Headline on Right">
    <p:spTree>
      <p:nvGrpSpPr>
        <p:cNvPr id="681" name="Shape 681"/>
        <p:cNvGrpSpPr/>
        <p:nvPr/>
      </p:nvGrpSpPr>
      <p:grpSpPr>
        <a:xfrm>
          <a:off x="0" y="0"/>
          <a:ext cx="0" cy="0"/>
          <a:chOff x="0" y="0"/>
          <a:chExt cx="0" cy="0"/>
        </a:xfrm>
      </p:grpSpPr>
      <p:sp>
        <p:nvSpPr>
          <p:cNvPr id="682" name="Google Shape;682;p59"/>
          <p:cNvSpPr txBox="1"/>
          <p:nvPr>
            <p:ph idx="1" type="body"/>
          </p:nvPr>
        </p:nvSpPr>
        <p:spPr>
          <a:xfrm>
            <a:off x="3952146" y="1284746"/>
            <a:ext cx="4919100" cy="732300"/>
          </a:xfrm>
          <a:prstGeom prst="rect">
            <a:avLst/>
          </a:prstGeom>
          <a:noFill/>
          <a:ln>
            <a:noFill/>
          </a:ln>
        </p:spPr>
        <p:txBody>
          <a:bodyPr anchorCtr="0" anchor="t" bIns="0" lIns="0" spcFirstLastPara="1" rIns="0" wrap="square" tIns="0">
            <a:noAutofit/>
          </a:bodyPr>
          <a:lstStyle>
            <a:lvl1pPr indent="-228600" lvl="0" marL="457200" marR="0" rtl="0" algn="l">
              <a:lnSpc>
                <a:spcPct val="133316"/>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83" name="Google Shape;683;p59"/>
          <p:cNvSpPr txBox="1"/>
          <p:nvPr>
            <p:ph type="title"/>
          </p:nvPr>
        </p:nvSpPr>
        <p:spPr>
          <a:xfrm>
            <a:off x="3952146" y="514800"/>
            <a:ext cx="4919100" cy="936000"/>
          </a:xfrm>
          <a:prstGeom prst="rect">
            <a:avLst/>
          </a:prstGeom>
          <a:noFill/>
          <a:ln>
            <a:noFill/>
          </a:ln>
        </p:spPr>
        <p:txBody>
          <a:bodyPr anchorCtr="0" anchor="t" bIns="0" lIns="0" spcFirstLastPara="1" rIns="0" wrap="square" tIns="0">
            <a:noAutofit/>
          </a:bodyPr>
          <a:lstStyle>
            <a:lvl1pPr lvl="0" marR="0" rtl="0" algn="l">
              <a:lnSpc>
                <a:spcPct val="7999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684" name="Google Shape;684;p59"/>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T White Headline">
  <p:cSld name="Title Slide - 4D T White Headline">
    <p:bg>
      <p:bgPr>
        <a:solidFill>
          <a:schemeClr val="lt2"/>
        </a:solidFill>
      </p:bgPr>
    </p:bg>
    <p:spTree>
      <p:nvGrpSpPr>
        <p:cNvPr id="685" name="Shape 685"/>
        <p:cNvGrpSpPr/>
        <p:nvPr/>
      </p:nvGrpSpPr>
      <p:grpSpPr>
        <a:xfrm>
          <a:off x="0" y="0"/>
          <a:ext cx="0" cy="0"/>
          <a:chOff x="0" y="0"/>
          <a:chExt cx="0" cy="0"/>
        </a:xfrm>
      </p:grpSpPr>
      <p:sp>
        <p:nvSpPr>
          <p:cNvPr id="686" name="Google Shape;686;p60"/>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87" name="Google Shape;687;p60"/>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88" name="Google Shape;688;p60"/>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689" name="Google Shape;689;p60"/>
          <p:cNvGrpSpPr/>
          <p:nvPr/>
        </p:nvGrpSpPr>
        <p:grpSpPr>
          <a:xfrm>
            <a:off x="403201" y="427078"/>
            <a:ext cx="1559967" cy="500419"/>
            <a:chOff x="0" y="1103313"/>
            <a:chExt cx="9144002" cy="2933288"/>
          </a:xfrm>
        </p:grpSpPr>
        <p:sp>
          <p:nvSpPr>
            <p:cNvPr id="690" name="Google Shape;690;p60"/>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1" name="Google Shape;691;p60"/>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2" name="Google Shape;692;p60"/>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3" name="Google Shape;693;p60"/>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4" name="Google Shape;694;p60"/>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5" name="Google Shape;695;p60"/>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60"/>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7" name="Google Shape;697;p60"/>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60"/>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9" name="Google Shape;699;p60"/>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0" name="Google Shape;700;p60"/>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1" name="Google Shape;701;p60"/>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2" name="Google Shape;702;p60"/>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3" name="Google Shape;703;p60"/>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4" name="Google Shape;704;p60"/>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05" name="Google Shape;705;p60"/>
            <p:cNvGrpSpPr/>
            <p:nvPr/>
          </p:nvGrpSpPr>
          <p:grpSpPr>
            <a:xfrm>
              <a:off x="3284538" y="3555937"/>
              <a:ext cx="3856004" cy="480664"/>
              <a:chOff x="0" y="2001838"/>
              <a:chExt cx="9143950" cy="1139825"/>
            </a:xfrm>
          </p:grpSpPr>
          <p:sp>
            <p:nvSpPr>
              <p:cNvPr id="706" name="Google Shape;706;p60"/>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7" name="Google Shape;707;p60"/>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8" name="Google Shape;708;p60"/>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9" name="Google Shape;709;p60"/>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0" name="Google Shape;710;p60"/>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1" name="Google Shape;711;p60"/>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2" name="Google Shape;712;p60"/>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3" name="Google Shape;713;p60"/>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4" name="Google Shape;714;p60"/>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5" name="Google Shape;715;p60"/>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6" name="Google Shape;716;p60"/>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7" name="Google Shape;717;p60"/>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8" name="Google Shape;718;p60"/>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9" name="Google Shape;719;p60"/>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0" name="Google Shape;720;p60"/>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721" name="Google Shape;721;p60"/>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M White Headline">
  <p:cSld name="Title Slide - 4D M White Headline">
    <p:bg>
      <p:bgPr>
        <a:solidFill>
          <a:schemeClr val="lt2"/>
        </a:solidFill>
      </p:bgPr>
    </p:bg>
    <p:spTree>
      <p:nvGrpSpPr>
        <p:cNvPr id="722" name="Shape 722"/>
        <p:cNvGrpSpPr/>
        <p:nvPr/>
      </p:nvGrpSpPr>
      <p:grpSpPr>
        <a:xfrm>
          <a:off x="0" y="0"/>
          <a:ext cx="0" cy="0"/>
          <a:chOff x="0" y="0"/>
          <a:chExt cx="0" cy="0"/>
        </a:xfrm>
      </p:grpSpPr>
      <p:sp>
        <p:nvSpPr>
          <p:cNvPr id="723" name="Google Shape;723;p61"/>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24" name="Google Shape;724;p61"/>
          <p:cNvSpPr txBox="1"/>
          <p:nvPr>
            <p:ph idx="2" type="body"/>
          </p:nvPr>
        </p:nvSpPr>
        <p:spPr>
          <a:xfrm>
            <a:off x="2339752" y="1990370"/>
            <a:ext cx="62739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25" name="Google Shape;725;p61"/>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726" name="Google Shape;726;p61"/>
          <p:cNvGrpSpPr/>
          <p:nvPr/>
        </p:nvGrpSpPr>
        <p:grpSpPr>
          <a:xfrm>
            <a:off x="403201" y="2330899"/>
            <a:ext cx="1559967" cy="500419"/>
            <a:chOff x="0" y="1103313"/>
            <a:chExt cx="9144002" cy="2933288"/>
          </a:xfrm>
        </p:grpSpPr>
        <p:sp>
          <p:nvSpPr>
            <p:cNvPr id="727" name="Google Shape;727;p61"/>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8" name="Google Shape;728;p61"/>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9" name="Google Shape;729;p61"/>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0" name="Google Shape;730;p61"/>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1" name="Google Shape;731;p61"/>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2" name="Google Shape;732;p61"/>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3" name="Google Shape;733;p61"/>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4" name="Google Shape;734;p61"/>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5" name="Google Shape;735;p61"/>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6" name="Google Shape;736;p61"/>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 name="Google Shape;737;p61"/>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 name="Google Shape;738;p61"/>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9" name="Google Shape;739;p61"/>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0" name="Google Shape;740;p61"/>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1" name="Google Shape;741;p61"/>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42" name="Google Shape;742;p61"/>
            <p:cNvGrpSpPr/>
            <p:nvPr/>
          </p:nvGrpSpPr>
          <p:grpSpPr>
            <a:xfrm>
              <a:off x="3284538" y="3555937"/>
              <a:ext cx="3856004" cy="480664"/>
              <a:chOff x="0" y="2001838"/>
              <a:chExt cx="9143950" cy="1139825"/>
            </a:xfrm>
          </p:grpSpPr>
          <p:sp>
            <p:nvSpPr>
              <p:cNvPr id="743" name="Google Shape;743;p61"/>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4" name="Google Shape;744;p61"/>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5" name="Google Shape;745;p61"/>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6" name="Google Shape;746;p61"/>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7" name="Google Shape;747;p61"/>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8" name="Google Shape;748;p61"/>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9" name="Google Shape;749;p61"/>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0" name="Google Shape;750;p61"/>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1" name="Google Shape;751;p61"/>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2" name="Google Shape;752;p61"/>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3" name="Google Shape;753;p61"/>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4" name="Google Shape;754;p61"/>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5" name="Google Shape;755;p61"/>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6" name="Google Shape;756;p61"/>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7" name="Google Shape;757;p61"/>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758" name="Google Shape;758;p61"/>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B White Headline">
  <p:cSld name="Title Slide - 4D B White Headline">
    <p:bg>
      <p:bgPr>
        <a:solidFill>
          <a:schemeClr val="lt2"/>
        </a:solidFill>
      </p:bgPr>
    </p:bg>
    <p:spTree>
      <p:nvGrpSpPr>
        <p:cNvPr id="759" name="Shape 759"/>
        <p:cNvGrpSpPr/>
        <p:nvPr/>
      </p:nvGrpSpPr>
      <p:grpSpPr>
        <a:xfrm>
          <a:off x="0" y="0"/>
          <a:ext cx="0" cy="0"/>
          <a:chOff x="0" y="0"/>
          <a:chExt cx="0" cy="0"/>
        </a:xfrm>
      </p:grpSpPr>
      <p:sp>
        <p:nvSpPr>
          <p:cNvPr id="760" name="Google Shape;760;p62"/>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61" name="Google Shape;761;p62"/>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62" name="Google Shape;762;p62"/>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763" name="Google Shape;763;p62"/>
          <p:cNvGrpSpPr/>
          <p:nvPr/>
        </p:nvGrpSpPr>
        <p:grpSpPr>
          <a:xfrm>
            <a:off x="403201" y="4231597"/>
            <a:ext cx="1559967" cy="500419"/>
            <a:chOff x="0" y="1103313"/>
            <a:chExt cx="9144002" cy="2933288"/>
          </a:xfrm>
        </p:grpSpPr>
        <p:sp>
          <p:nvSpPr>
            <p:cNvPr id="764" name="Google Shape;764;p62"/>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5" name="Google Shape;765;p62"/>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6" name="Google Shape;766;p62"/>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7" name="Google Shape;767;p62"/>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8" name="Google Shape;768;p62"/>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9" name="Google Shape;769;p62"/>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0" name="Google Shape;770;p62"/>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1" name="Google Shape;771;p62"/>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2" name="Google Shape;772;p62"/>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3" name="Google Shape;773;p62"/>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4" name="Google Shape;774;p62"/>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5" name="Google Shape;775;p62"/>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6" name="Google Shape;776;p62"/>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7" name="Google Shape;777;p62"/>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8" name="Google Shape;778;p62"/>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79" name="Google Shape;779;p62"/>
            <p:cNvGrpSpPr/>
            <p:nvPr/>
          </p:nvGrpSpPr>
          <p:grpSpPr>
            <a:xfrm>
              <a:off x="3284538" y="3555937"/>
              <a:ext cx="3856004" cy="480664"/>
              <a:chOff x="0" y="2001838"/>
              <a:chExt cx="9143950" cy="1139825"/>
            </a:xfrm>
          </p:grpSpPr>
          <p:sp>
            <p:nvSpPr>
              <p:cNvPr id="780" name="Google Shape;780;p62"/>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1" name="Google Shape;781;p62"/>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2" name="Google Shape;782;p62"/>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3" name="Google Shape;783;p62"/>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4" name="Google Shape;784;p62"/>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5" name="Google Shape;785;p62"/>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6" name="Google Shape;786;p62"/>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7" name="Google Shape;787;p62"/>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8" name="Google Shape;788;p62"/>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9" name="Google Shape;789;p62"/>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0" name="Google Shape;790;p62"/>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1" name="Google Shape;791;p62"/>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2" name="Google Shape;792;p62"/>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3" name="Google Shape;793;p62"/>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4" name="Google Shape;794;p62"/>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795" name="Google Shape;795;p62"/>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Bottom Right Partner logos - White Headline Right Aligned">
  <p:cSld name="Title Slide - 4D Bottom Right Partner logos - White Headline Right Aligned">
    <p:bg>
      <p:bgPr>
        <a:solidFill>
          <a:schemeClr val="lt2"/>
        </a:solidFill>
      </p:bgPr>
    </p:bg>
    <p:spTree>
      <p:nvGrpSpPr>
        <p:cNvPr id="796" name="Shape 796"/>
        <p:cNvGrpSpPr/>
        <p:nvPr/>
      </p:nvGrpSpPr>
      <p:grpSpPr>
        <a:xfrm>
          <a:off x="0" y="0"/>
          <a:ext cx="0" cy="0"/>
          <a:chOff x="0" y="0"/>
          <a:chExt cx="0" cy="0"/>
        </a:xfrm>
      </p:grpSpPr>
      <p:sp>
        <p:nvSpPr>
          <p:cNvPr id="797" name="Google Shape;797;p63"/>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98" name="Google Shape;798;p63"/>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99" name="Google Shape;799;p63"/>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800" name="Google Shape;800;p63"/>
          <p:cNvGrpSpPr/>
          <p:nvPr/>
        </p:nvGrpSpPr>
        <p:grpSpPr>
          <a:xfrm>
            <a:off x="403201" y="427078"/>
            <a:ext cx="1559967" cy="500419"/>
            <a:chOff x="0" y="1103313"/>
            <a:chExt cx="9144002" cy="2933288"/>
          </a:xfrm>
        </p:grpSpPr>
        <p:sp>
          <p:nvSpPr>
            <p:cNvPr id="801" name="Google Shape;801;p63"/>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2" name="Google Shape;802;p63"/>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3" name="Google Shape;803;p63"/>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4" name="Google Shape;804;p63"/>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5" name="Google Shape;805;p63"/>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6" name="Google Shape;806;p63"/>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7" name="Google Shape;807;p63"/>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8" name="Google Shape;808;p63"/>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9" name="Google Shape;809;p63"/>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0" name="Google Shape;810;p63"/>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1" name="Google Shape;811;p63"/>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2" name="Google Shape;812;p63"/>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3" name="Google Shape;813;p63"/>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4" name="Google Shape;814;p63"/>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5" name="Google Shape;815;p63"/>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816" name="Google Shape;816;p63"/>
            <p:cNvGrpSpPr/>
            <p:nvPr/>
          </p:nvGrpSpPr>
          <p:grpSpPr>
            <a:xfrm>
              <a:off x="3284538" y="3555937"/>
              <a:ext cx="3856004" cy="480664"/>
              <a:chOff x="0" y="2001838"/>
              <a:chExt cx="9143950" cy="1139825"/>
            </a:xfrm>
          </p:grpSpPr>
          <p:sp>
            <p:nvSpPr>
              <p:cNvPr id="817" name="Google Shape;817;p63"/>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8" name="Google Shape;818;p63"/>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9" name="Google Shape;819;p63"/>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0" name="Google Shape;820;p63"/>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1" name="Google Shape;821;p63"/>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2" name="Google Shape;822;p63"/>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3" name="Google Shape;823;p63"/>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4" name="Google Shape;824;p63"/>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5" name="Google Shape;825;p63"/>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6" name="Google Shape;826;p63"/>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7" name="Google Shape;827;p63"/>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8" name="Google Shape;828;p63"/>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9" name="Google Shape;829;p63"/>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0" name="Google Shape;830;p63"/>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1" name="Google Shape;831;p63"/>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832" name="Google Shape;832;p63"/>
          <p:cNvSpPr/>
          <p:nvPr>
            <p:ph idx="3" type="pic"/>
          </p:nvPr>
        </p:nvSpPr>
        <p:spPr>
          <a:xfrm>
            <a:off x="6068411"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3" name="Google Shape;833;p63"/>
          <p:cNvSpPr/>
          <p:nvPr>
            <p:ph idx="4" type="pic"/>
          </p:nvPr>
        </p:nvSpPr>
        <p:spPr>
          <a:xfrm>
            <a:off x="7527666"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834" name="Google Shape;834;p63"/>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4D Bottom Left Partner Logos - White Headline Right Aligned - Lower ">
  <p:cSld name="Title Slide 4D Bottom Left Partner Logos - White Headline Right Aligned - Lower ">
    <p:bg>
      <p:bgPr>
        <a:solidFill>
          <a:schemeClr val="lt2"/>
        </a:solidFill>
      </p:bgPr>
    </p:bg>
    <p:spTree>
      <p:nvGrpSpPr>
        <p:cNvPr id="835" name="Shape 835"/>
        <p:cNvGrpSpPr/>
        <p:nvPr/>
      </p:nvGrpSpPr>
      <p:grpSpPr>
        <a:xfrm>
          <a:off x="0" y="0"/>
          <a:ext cx="0" cy="0"/>
          <a:chOff x="0" y="0"/>
          <a:chExt cx="0" cy="0"/>
        </a:xfrm>
      </p:grpSpPr>
      <p:sp>
        <p:nvSpPr>
          <p:cNvPr id="836" name="Google Shape;836;p64"/>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7" name="Google Shape;837;p64"/>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8" name="Google Shape;838;p64"/>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1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39" name="Google Shape;839;p64"/>
          <p:cNvSpPr/>
          <p:nvPr>
            <p:ph idx="4" type="pic"/>
          </p:nvPr>
        </p:nvSpPr>
        <p:spPr>
          <a:xfrm>
            <a:off x="1763688" y="452743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840" name="Google Shape;840;p64"/>
          <p:cNvGrpSpPr/>
          <p:nvPr/>
        </p:nvGrpSpPr>
        <p:grpSpPr>
          <a:xfrm>
            <a:off x="403200" y="4584308"/>
            <a:ext cx="1121969" cy="359914"/>
            <a:chOff x="0" y="1103313"/>
            <a:chExt cx="9144002" cy="2933288"/>
          </a:xfrm>
        </p:grpSpPr>
        <p:sp>
          <p:nvSpPr>
            <p:cNvPr id="841" name="Google Shape;841;p64"/>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2" name="Google Shape;842;p64"/>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3" name="Google Shape;843;p64"/>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4" name="Google Shape;844;p64"/>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5" name="Google Shape;845;p64"/>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6" name="Google Shape;846;p64"/>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7" name="Google Shape;847;p64"/>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8" name="Google Shape;848;p64"/>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9" name="Google Shape;849;p64"/>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0" name="Google Shape;850;p64"/>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1" name="Google Shape;851;p64"/>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64"/>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3" name="Google Shape;853;p64"/>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64"/>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5" name="Google Shape;855;p64"/>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856" name="Google Shape;856;p64"/>
            <p:cNvGrpSpPr/>
            <p:nvPr/>
          </p:nvGrpSpPr>
          <p:grpSpPr>
            <a:xfrm>
              <a:off x="3284538" y="3555937"/>
              <a:ext cx="3856004" cy="480664"/>
              <a:chOff x="0" y="2001838"/>
              <a:chExt cx="9143950" cy="1139825"/>
            </a:xfrm>
          </p:grpSpPr>
          <p:sp>
            <p:nvSpPr>
              <p:cNvPr id="857" name="Google Shape;857;p64"/>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8" name="Google Shape;858;p64"/>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9" name="Google Shape;859;p64"/>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0" name="Google Shape;860;p64"/>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1" name="Google Shape;861;p64"/>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2" name="Google Shape;862;p64"/>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3" name="Google Shape;863;p64"/>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4" name="Google Shape;864;p64"/>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5" name="Google Shape;865;p64"/>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6" name="Google Shape;866;p64"/>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7" name="Google Shape;867;p64"/>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8" name="Google Shape;868;p64"/>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9" name="Google Shape;869;p64"/>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0" name="Google Shape;870;p64"/>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1" name="Google Shape;871;p64"/>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872" name="Google Shape;872;p64"/>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4D Upper Left Partner Logos - White Headline Right Aligned - Upper">
  <p:cSld name="Title Slide 4D Upper Left Partner Logos - White Headline Right Aligned - Upper">
    <p:bg>
      <p:bgPr>
        <a:solidFill>
          <a:schemeClr val="lt2"/>
        </a:solidFill>
      </p:bgPr>
    </p:bg>
    <p:spTree>
      <p:nvGrpSpPr>
        <p:cNvPr id="873" name="Shape 873"/>
        <p:cNvGrpSpPr/>
        <p:nvPr/>
      </p:nvGrpSpPr>
      <p:grpSpPr>
        <a:xfrm>
          <a:off x="0" y="0"/>
          <a:ext cx="0" cy="0"/>
          <a:chOff x="0" y="0"/>
          <a:chExt cx="0" cy="0"/>
        </a:xfrm>
      </p:grpSpPr>
      <p:sp>
        <p:nvSpPr>
          <p:cNvPr id="874" name="Google Shape;874;p65"/>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75" name="Google Shape;875;p65"/>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76" name="Google Shape;876;p65"/>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77" name="Google Shape;877;p65"/>
          <p:cNvSpPr/>
          <p:nvPr>
            <p:ph idx="4" type="pic"/>
          </p:nvPr>
        </p:nvSpPr>
        <p:spPr>
          <a:xfrm>
            <a:off x="1763688" y="15372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878" name="Google Shape;878;p65"/>
          <p:cNvGrpSpPr/>
          <p:nvPr/>
        </p:nvGrpSpPr>
        <p:grpSpPr>
          <a:xfrm>
            <a:off x="403200" y="212368"/>
            <a:ext cx="1121969" cy="359914"/>
            <a:chOff x="0" y="1103313"/>
            <a:chExt cx="9144002" cy="2933288"/>
          </a:xfrm>
        </p:grpSpPr>
        <p:sp>
          <p:nvSpPr>
            <p:cNvPr id="879" name="Google Shape;879;p65"/>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0" name="Google Shape;880;p65"/>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1" name="Google Shape;881;p65"/>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2" name="Google Shape;882;p65"/>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3" name="Google Shape;883;p65"/>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4" name="Google Shape;884;p65"/>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5" name="Google Shape;885;p65"/>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6" name="Google Shape;886;p65"/>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7" name="Google Shape;887;p65"/>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8" name="Google Shape;888;p65"/>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9" name="Google Shape;889;p65"/>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0" name="Google Shape;890;p65"/>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1" name="Google Shape;891;p65"/>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2" name="Google Shape;892;p65"/>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3" name="Google Shape;893;p65"/>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894" name="Google Shape;894;p65"/>
            <p:cNvGrpSpPr/>
            <p:nvPr/>
          </p:nvGrpSpPr>
          <p:grpSpPr>
            <a:xfrm>
              <a:off x="3284538" y="3555937"/>
              <a:ext cx="3856004" cy="480664"/>
              <a:chOff x="0" y="2001838"/>
              <a:chExt cx="9143950" cy="1139825"/>
            </a:xfrm>
          </p:grpSpPr>
          <p:sp>
            <p:nvSpPr>
              <p:cNvPr id="895" name="Google Shape;895;p65"/>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6" name="Google Shape;896;p65"/>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7" name="Google Shape;897;p65"/>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8" name="Google Shape;898;p65"/>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9" name="Google Shape;899;p65"/>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0" name="Google Shape;900;p65"/>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1" name="Google Shape;901;p65"/>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2" name="Google Shape;902;p65"/>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3" name="Google Shape;903;p65"/>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4" name="Google Shape;904;p65"/>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5" name="Google Shape;905;p65"/>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6" name="Google Shape;906;p65"/>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7" name="Google Shape;907;p65"/>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8" name="Google Shape;908;p65"/>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9" name="Google Shape;909;p65"/>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pic>
        <p:nvPicPr>
          <p:cNvPr id="910" name="Google Shape;910;p65"/>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4D Upper Right Partner logos - White Headline Left Aligned">
  <p:cSld name="Title Slide - 4D Upper Right Partner logos - White Headline Left Aligned">
    <p:bg>
      <p:bgPr>
        <a:solidFill>
          <a:schemeClr val="lt2"/>
        </a:solidFill>
      </p:bgPr>
    </p:bg>
    <p:spTree>
      <p:nvGrpSpPr>
        <p:cNvPr id="911" name="Shape 911"/>
        <p:cNvGrpSpPr/>
        <p:nvPr/>
      </p:nvGrpSpPr>
      <p:grpSpPr>
        <a:xfrm>
          <a:off x="0" y="0"/>
          <a:ext cx="0" cy="0"/>
          <a:chOff x="0" y="0"/>
          <a:chExt cx="0" cy="0"/>
        </a:xfrm>
      </p:grpSpPr>
      <p:sp>
        <p:nvSpPr>
          <p:cNvPr id="912" name="Google Shape;912;p66"/>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13" name="Google Shape;913;p66"/>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14" name="Google Shape;914;p66"/>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915" name="Google Shape;915;p66"/>
          <p:cNvGrpSpPr/>
          <p:nvPr/>
        </p:nvGrpSpPr>
        <p:grpSpPr>
          <a:xfrm>
            <a:off x="403201" y="427078"/>
            <a:ext cx="1559967" cy="500419"/>
            <a:chOff x="0" y="1103313"/>
            <a:chExt cx="9144002" cy="2933288"/>
          </a:xfrm>
        </p:grpSpPr>
        <p:sp>
          <p:nvSpPr>
            <p:cNvPr id="916" name="Google Shape;916;p66"/>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7" name="Google Shape;917;p66"/>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8" name="Google Shape;918;p66"/>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9" name="Google Shape;919;p66"/>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0" name="Google Shape;920;p66"/>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1" name="Google Shape;921;p66"/>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2" name="Google Shape;922;p66"/>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3" name="Google Shape;923;p66"/>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4" name="Google Shape;924;p66"/>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5" name="Google Shape;925;p66"/>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6" name="Google Shape;926;p66"/>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7" name="Google Shape;927;p66"/>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8" name="Google Shape;928;p66"/>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9" name="Google Shape;929;p66"/>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0" name="Google Shape;930;p66"/>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931" name="Google Shape;931;p66"/>
            <p:cNvGrpSpPr/>
            <p:nvPr/>
          </p:nvGrpSpPr>
          <p:grpSpPr>
            <a:xfrm>
              <a:off x="3284538" y="3555937"/>
              <a:ext cx="3856004" cy="480664"/>
              <a:chOff x="0" y="2001838"/>
              <a:chExt cx="9143950" cy="1139825"/>
            </a:xfrm>
          </p:grpSpPr>
          <p:sp>
            <p:nvSpPr>
              <p:cNvPr id="932" name="Google Shape;932;p66"/>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3" name="Google Shape;933;p66"/>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4" name="Google Shape;934;p66"/>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5" name="Google Shape;935;p66"/>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6" name="Google Shape;936;p66"/>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7" name="Google Shape;937;p66"/>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8" name="Google Shape;938;p66"/>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9" name="Google Shape;939;p66"/>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0" name="Google Shape;940;p66"/>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1" name="Google Shape;941;p66"/>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2" name="Google Shape;942;p66"/>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3" name="Google Shape;943;p66"/>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4" name="Google Shape;944;p66"/>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5" name="Google Shape;945;p66"/>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6" name="Google Shape;946;p66"/>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947" name="Google Shape;947;p66"/>
          <p:cNvSpPr/>
          <p:nvPr>
            <p:ph idx="3" type="pic"/>
          </p:nvPr>
        </p:nvSpPr>
        <p:spPr>
          <a:xfrm>
            <a:off x="5996404"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48" name="Google Shape;948;p66"/>
          <p:cNvSpPr/>
          <p:nvPr>
            <p:ph idx="4" type="pic"/>
          </p:nvPr>
        </p:nvSpPr>
        <p:spPr>
          <a:xfrm>
            <a:off x="7455658"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949" name="Google Shape;949;p66"/>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with White Grid 4D Title center">
  <p:cSld name="Black with White Grid 4D Title center">
    <p:bg>
      <p:bgPr>
        <a:solidFill>
          <a:schemeClr val="dk1"/>
        </a:solidFill>
      </p:bgPr>
    </p:bg>
    <p:spTree>
      <p:nvGrpSpPr>
        <p:cNvPr id="950" name="Shape 950"/>
        <p:cNvGrpSpPr/>
        <p:nvPr/>
      </p:nvGrpSpPr>
      <p:grpSpPr>
        <a:xfrm>
          <a:off x="0" y="0"/>
          <a:ext cx="0" cy="0"/>
          <a:chOff x="0" y="0"/>
          <a:chExt cx="0" cy="0"/>
        </a:xfrm>
      </p:grpSpPr>
      <p:sp>
        <p:nvSpPr>
          <p:cNvPr id="951" name="Google Shape;951;p67"/>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52" name="Google Shape;952;p67"/>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953" name="Google Shape;953;p67"/>
          <p:cNvPicPr preferRelativeResize="0"/>
          <p:nvPr/>
        </p:nvPicPr>
        <p:blipFill rotWithShape="1">
          <a:blip r:embed="rId2">
            <a:alphaModFix/>
          </a:blip>
          <a:srcRect b="-3810" l="-1834" r="-1824" t="-3820"/>
          <a:stretch/>
        </p:blipFill>
        <p:spPr>
          <a:xfrm>
            <a:off x="0" y="0"/>
            <a:ext cx="9142808" cy="514350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on Black - 4D Headline on Left">
  <p:cSld name="Grid on Black - 4D Headline on Left">
    <p:bg>
      <p:bgPr>
        <a:solidFill>
          <a:schemeClr val="dk1"/>
        </a:solidFill>
      </p:bgPr>
    </p:bg>
    <p:spTree>
      <p:nvGrpSpPr>
        <p:cNvPr id="954" name="Shape 954"/>
        <p:cNvGrpSpPr/>
        <p:nvPr/>
      </p:nvGrpSpPr>
      <p:grpSpPr>
        <a:xfrm>
          <a:off x="0" y="0"/>
          <a:ext cx="0" cy="0"/>
          <a:chOff x="0" y="0"/>
          <a:chExt cx="0" cy="0"/>
        </a:xfrm>
      </p:grpSpPr>
      <p:sp>
        <p:nvSpPr>
          <p:cNvPr id="955" name="Google Shape;955;p68"/>
          <p:cNvSpPr txBox="1"/>
          <p:nvPr>
            <p:ph idx="1" type="body"/>
          </p:nvPr>
        </p:nvSpPr>
        <p:spPr>
          <a:xfrm>
            <a:off x="1652177" y="1816608"/>
            <a:ext cx="5765700" cy="732300"/>
          </a:xfrm>
          <a:prstGeom prst="rect">
            <a:avLst/>
          </a:prstGeom>
          <a:noFill/>
          <a:ln>
            <a:noFill/>
          </a:ln>
        </p:spPr>
        <p:txBody>
          <a:bodyPr anchorCtr="0" anchor="t" bIns="0" lIns="0" spcFirstLastPara="1" rIns="0" wrap="square" tIns="0">
            <a:noAutofit/>
          </a:bodyPr>
          <a:lstStyle>
            <a:lvl1pPr indent="-228600" lvl="0" marL="457200" marR="0" rtl="0" algn="l">
              <a:lnSpc>
                <a:spcPct val="115927"/>
              </a:lnSpc>
              <a:spcBef>
                <a:spcPts val="0"/>
              </a:spcBef>
              <a:spcAft>
                <a:spcPts val="0"/>
              </a:spcAft>
              <a:buClr>
                <a:schemeClr val="lt1"/>
              </a:buClr>
              <a:buSzPts val="5200"/>
              <a:buFont typeface="Arial"/>
              <a:buNone/>
              <a:defRPr b="0" i="0" sz="5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56" name="Google Shape;956;p68"/>
          <p:cNvSpPr txBox="1"/>
          <p:nvPr>
            <p:ph type="title"/>
          </p:nvPr>
        </p:nvSpPr>
        <p:spPr>
          <a:xfrm>
            <a:off x="1652176" y="1156207"/>
            <a:ext cx="5765700" cy="732300"/>
          </a:xfrm>
          <a:prstGeom prst="rect">
            <a:avLst/>
          </a:prstGeom>
          <a:noFill/>
          <a:ln>
            <a:noFill/>
          </a:ln>
        </p:spPr>
        <p:txBody>
          <a:bodyPr anchorCtr="0" anchor="t" bIns="0" lIns="0" spcFirstLastPara="1" rIns="0" wrap="square" tIns="0">
            <a:noAutofit/>
          </a:bodyPr>
          <a:lstStyle>
            <a:lvl1pPr lvl="0" marR="0" rtl="0" algn="l">
              <a:lnSpc>
                <a:spcPct val="99987"/>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957" name="Google Shape;957;p68"/>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4D Centered White Headline">
  <p:cSld name="Full Bleed Image - 4D Centered White Headline">
    <p:bg>
      <p:bgPr>
        <a:solidFill>
          <a:schemeClr val="lt2"/>
        </a:solidFill>
      </p:bgPr>
    </p:bg>
    <p:spTree>
      <p:nvGrpSpPr>
        <p:cNvPr id="958" name="Shape 958"/>
        <p:cNvGrpSpPr/>
        <p:nvPr/>
      </p:nvGrpSpPr>
      <p:grpSpPr>
        <a:xfrm>
          <a:off x="0" y="0"/>
          <a:ext cx="0" cy="0"/>
          <a:chOff x="0" y="0"/>
          <a:chExt cx="0" cy="0"/>
        </a:xfrm>
      </p:grpSpPr>
      <p:sp>
        <p:nvSpPr>
          <p:cNvPr id="959" name="Google Shape;959;p69"/>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60" name="Google Shape;960;p69"/>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961" name="Google Shape;961;p69"/>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4D White Headline">
  <p:cSld name="Full Bleed Image - 4D White Headline">
    <p:bg>
      <p:bgPr>
        <a:solidFill>
          <a:schemeClr val="lt2"/>
        </a:solidFill>
      </p:bgPr>
    </p:bg>
    <p:spTree>
      <p:nvGrpSpPr>
        <p:cNvPr id="962" name="Shape 962"/>
        <p:cNvGrpSpPr/>
        <p:nvPr/>
      </p:nvGrpSpPr>
      <p:grpSpPr>
        <a:xfrm>
          <a:off x="0" y="0"/>
          <a:ext cx="0" cy="0"/>
          <a:chOff x="0" y="0"/>
          <a:chExt cx="0" cy="0"/>
        </a:xfrm>
      </p:grpSpPr>
      <p:sp>
        <p:nvSpPr>
          <p:cNvPr id="963" name="Google Shape;963;p70"/>
          <p:cNvSpPr txBox="1"/>
          <p:nvPr>
            <p:ph idx="1" type="body"/>
          </p:nvPr>
        </p:nvSpPr>
        <p:spPr>
          <a:xfrm>
            <a:off x="719304" y="3628319"/>
            <a:ext cx="4767000" cy="1074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64" name="Google Shape;964;p70"/>
          <p:cNvSpPr txBox="1"/>
          <p:nvPr>
            <p:ph type="title"/>
          </p:nvPr>
        </p:nvSpPr>
        <p:spPr>
          <a:xfrm>
            <a:off x="719303" y="2571750"/>
            <a:ext cx="78987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800"/>
              </a:spcBef>
              <a:spcAft>
                <a:spcPts val="0"/>
              </a:spcAft>
              <a:buClr>
                <a:schemeClr val="lt1"/>
              </a:buClr>
              <a:buSzPts val="8000"/>
              <a:buFont typeface="Arial"/>
              <a:buNone/>
              <a:defRPr b="0" i="0" sz="80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965" name="Google Shape;965;p70"/>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4D White Headline on Right">
  <p:cSld name="Full Bleed Image - 4D White Headline on Right">
    <p:bg>
      <p:bgPr>
        <a:solidFill>
          <a:schemeClr val="lt2"/>
        </a:solidFill>
      </p:bgPr>
    </p:bg>
    <p:spTree>
      <p:nvGrpSpPr>
        <p:cNvPr id="966" name="Shape 966"/>
        <p:cNvGrpSpPr/>
        <p:nvPr/>
      </p:nvGrpSpPr>
      <p:grpSpPr>
        <a:xfrm>
          <a:off x="0" y="0"/>
          <a:ext cx="0" cy="0"/>
          <a:chOff x="0" y="0"/>
          <a:chExt cx="0" cy="0"/>
        </a:xfrm>
      </p:grpSpPr>
      <p:sp>
        <p:nvSpPr>
          <p:cNvPr id="967" name="Google Shape;967;p71"/>
          <p:cNvSpPr txBox="1"/>
          <p:nvPr>
            <p:ph idx="1" type="body"/>
          </p:nvPr>
        </p:nvSpPr>
        <p:spPr>
          <a:xfrm>
            <a:off x="3952146" y="1284746"/>
            <a:ext cx="4919100" cy="732300"/>
          </a:xfrm>
          <a:prstGeom prst="rect">
            <a:avLst/>
          </a:prstGeom>
          <a:noFill/>
          <a:ln>
            <a:noFill/>
          </a:ln>
        </p:spPr>
        <p:txBody>
          <a:bodyPr anchorCtr="0" anchor="t" bIns="0" lIns="0" spcFirstLastPara="1" rIns="0" wrap="square" tIns="0">
            <a:noAutofit/>
          </a:bodyPr>
          <a:lstStyle>
            <a:lvl1pPr indent="-228600" lvl="0" marL="457200" marR="0" rtl="0" algn="l">
              <a:lnSpc>
                <a:spcPct val="133316"/>
              </a:lnSpc>
              <a:spcBef>
                <a:spcPts val="0"/>
              </a:spcBef>
              <a:spcAft>
                <a:spcPts val="0"/>
              </a:spcAft>
              <a:buClr>
                <a:schemeClr val="lt1"/>
              </a:buClr>
              <a:buSzPts val="4500"/>
              <a:buFont typeface="Arial"/>
              <a:buNone/>
              <a:defRPr b="0" i="0" sz="45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68" name="Google Shape;968;p71"/>
          <p:cNvSpPr txBox="1"/>
          <p:nvPr>
            <p:ph type="title"/>
          </p:nvPr>
        </p:nvSpPr>
        <p:spPr>
          <a:xfrm>
            <a:off x="3952146" y="516120"/>
            <a:ext cx="4919100" cy="903600"/>
          </a:xfrm>
          <a:prstGeom prst="rect">
            <a:avLst/>
          </a:prstGeom>
          <a:noFill/>
          <a:ln>
            <a:noFill/>
          </a:ln>
        </p:spPr>
        <p:txBody>
          <a:bodyPr anchorCtr="0" anchor="t" bIns="0" lIns="0" spcFirstLastPara="1" rIns="0" wrap="square" tIns="0">
            <a:noAutofit/>
          </a:bodyPr>
          <a:lstStyle>
            <a:lvl1pPr lvl="0" marR="0" rtl="0" algn="l">
              <a:lnSpc>
                <a:spcPct val="79990"/>
              </a:lnSpc>
              <a:spcBef>
                <a:spcPts val="0"/>
              </a:spcBef>
              <a:spcAft>
                <a:spcPts val="0"/>
              </a:spcAft>
              <a:buClr>
                <a:schemeClr val="lt1"/>
              </a:buClr>
              <a:buSzPts val="7500"/>
              <a:buFont typeface="Arial"/>
              <a:buNone/>
              <a:defRPr b="0" i="0" sz="75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969" name="Google Shape;969;p71"/>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T Black Headline">
  <p:cSld name="Title Slide - 3D T Black Headline">
    <p:bg>
      <p:bgPr>
        <a:solidFill>
          <a:schemeClr val="lt2"/>
        </a:solidFill>
      </p:bgPr>
    </p:bg>
    <p:spTree>
      <p:nvGrpSpPr>
        <p:cNvPr id="970" name="Shape 970"/>
        <p:cNvGrpSpPr/>
        <p:nvPr/>
      </p:nvGrpSpPr>
      <p:grpSpPr>
        <a:xfrm>
          <a:off x="0" y="0"/>
          <a:ext cx="0" cy="0"/>
          <a:chOff x="0" y="0"/>
          <a:chExt cx="0" cy="0"/>
        </a:xfrm>
      </p:grpSpPr>
      <p:pic>
        <p:nvPicPr>
          <p:cNvPr id="971" name="Google Shape;971;p72"/>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972" name="Google Shape;972;p72"/>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3" name="Google Shape;973;p72"/>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4" name="Google Shape;974;p72"/>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975" name="Google Shape;975;p72"/>
          <p:cNvGrpSpPr/>
          <p:nvPr/>
        </p:nvGrpSpPr>
        <p:grpSpPr>
          <a:xfrm>
            <a:off x="403201" y="427078"/>
            <a:ext cx="1559967" cy="500419"/>
            <a:chOff x="0" y="1103313"/>
            <a:chExt cx="9144002" cy="2933288"/>
          </a:xfrm>
        </p:grpSpPr>
        <p:sp>
          <p:nvSpPr>
            <p:cNvPr id="976" name="Google Shape;976;p72"/>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7" name="Google Shape;977;p72"/>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8" name="Google Shape;978;p72"/>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9" name="Google Shape;979;p72"/>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0" name="Google Shape;980;p72"/>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1" name="Google Shape;981;p72"/>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2" name="Google Shape;982;p72"/>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3" name="Google Shape;983;p72"/>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4" name="Google Shape;984;p72"/>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5" name="Google Shape;985;p72"/>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6" name="Google Shape;986;p72"/>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7" name="Google Shape;987;p72"/>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8" name="Google Shape;988;p72"/>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9" name="Google Shape;989;p72"/>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0" name="Google Shape;990;p72"/>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991" name="Google Shape;991;p72"/>
            <p:cNvGrpSpPr/>
            <p:nvPr/>
          </p:nvGrpSpPr>
          <p:grpSpPr>
            <a:xfrm>
              <a:off x="3284538" y="3555937"/>
              <a:ext cx="3856004" cy="480664"/>
              <a:chOff x="0" y="2001838"/>
              <a:chExt cx="9143950" cy="1139825"/>
            </a:xfrm>
          </p:grpSpPr>
          <p:sp>
            <p:nvSpPr>
              <p:cNvPr id="992" name="Google Shape;992;p72"/>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3" name="Google Shape;993;p72"/>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4" name="Google Shape;994;p72"/>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5" name="Google Shape;995;p72"/>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6" name="Google Shape;996;p72"/>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7" name="Google Shape;997;p72"/>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8" name="Google Shape;998;p72"/>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9" name="Google Shape;999;p72"/>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0" name="Google Shape;1000;p72"/>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1" name="Google Shape;1001;p72"/>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2" name="Google Shape;1002;p72"/>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3" name="Google Shape;1003;p72"/>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4" name="Google Shape;1004;p72"/>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5" name="Google Shape;1005;p72"/>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6" name="Google Shape;1006;p72"/>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M Black Headline">
  <p:cSld name="Title Slide - 3D M Black Headline">
    <p:bg>
      <p:bgPr>
        <a:solidFill>
          <a:schemeClr val="lt2"/>
        </a:solidFill>
      </p:bgPr>
    </p:bg>
    <p:spTree>
      <p:nvGrpSpPr>
        <p:cNvPr id="1007" name="Shape 1007"/>
        <p:cNvGrpSpPr/>
        <p:nvPr/>
      </p:nvGrpSpPr>
      <p:grpSpPr>
        <a:xfrm>
          <a:off x="0" y="0"/>
          <a:ext cx="0" cy="0"/>
          <a:chOff x="0" y="0"/>
          <a:chExt cx="0" cy="0"/>
        </a:xfrm>
      </p:grpSpPr>
      <p:pic>
        <p:nvPicPr>
          <p:cNvPr id="1008" name="Google Shape;1008;p73"/>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1009" name="Google Shape;1009;p73"/>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10" name="Google Shape;1010;p73"/>
          <p:cNvSpPr txBox="1"/>
          <p:nvPr>
            <p:ph idx="2" type="body"/>
          </p:nvPr>
        </p:nvSpPr>
        <p:spPr>
          <a:xfrm>
            <a:off x="2339752" y="1990370"/>
            <a:ext cx="62739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11" name="Google Shape;1011;p73"/>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012" name="Google Shape;1012;p73"/>
          <p:cNvGrpSpPr/>
          <p:nvPr/>
        </p:nvGrpSpPr>
        <p:grpSpPr>
          <a:xfrm>
            <a:off x="403201" y="2330899"/>
            <a:ext cx="1559967" cy="500419"/>
            <a:chOff x="0" y="1103313"/>
            <a:chExt cx="9144002" cy="2933288"/>
          </a:xfrm>
        </p:grpSpPr>
        <p:sp>
          <p:nvSpPr>
            <p:cNvPr id="1013" name="Google Shape;1013;p73"/>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4" name="Google Shape;1014;p73"/>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5" name="Google Shape;1015;p73"/>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6" name="Google Shape;1016;p73"/>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7" name="Google Shape;1017;p73"/>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8" name="Google Shape;1018;p73"/>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9" name="Google Shape;1019;p73"/>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0" name="Google Shape;1020;p73"/>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1" name="Google Shape;1021;p73"/>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2" name="Google Shape;1022;p73"/>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3" name="Google Shape;1023;p73"/>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4" name="Google Shape;1024;p73"/>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5" name="Google Shape;1025;p73"/>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6" name="Google Shape;1026;p73"/>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7" name="Google Shape;1027;p73"/>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028" name="Google Shape;1028;p73"/>
            <p:cNvGrpSpPr/>
            <p:nvPr/>
          </p:nvGrpSpPr>
          <p:grpSpPr>
            <a:xfrm>
              <a:off x="3284538" y="3555937"/>
              <a:ext cx="3856004" cy="480664"/>
              <a:chOff x="0" y="2001838"/>
              <a:chExt cx="9143950" cy="1139825"/>
            </a:xfrm>
          </p:grpSpPr>
          <p:sp>
            <p:nvSpPr>
              <p:cNvPr id="1029" name="Google Shape;1029;p73"/>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0" name="Google Shape;1030;p73"/>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1" name="Google Shape;1031;p73"/>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2" name="Google Shape;1032;p73"/>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3" name="Google Shape;1033;p73"/>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4" name="Google Shape;1034;p73"/>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5" name="Google Shape;1035;p73"/>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6" name="Google Shape;1036;p73"/>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7" name="Google Shape;1037;p73"/>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8" name="Google Shape;1038;p73"/>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9" name="Google Shape;1039;p73"/>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0" name="Google Shape;1040;p73"/>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1" name="Google Shape;1041;p73"/>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2" name="Google Shape;1042;p73"/>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3" name="Google Shape;1043;p73"/>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B Black Headline">
  <p:cSld name="Title Slide - 3D B Black Headline">
    <p:bg>
      <p:bgPr>
        <a:solidFill>
          <a:schemeClr val="lt2"/>
        </a:solidFill>
      </p:bgPr>
    </p:bg>
    <p:spTree>
      <p:nvGrpSpPr>
        <p:cNvPr id="1044" name="Shape 1044"/>
        <p:cNvGrpSpPr/>
        <p:nvPr/>
      </p:nvGrpSpPr>
      <p:grpSpPr>
        <a:xfrm>
          <a:off x="0" y="0"/>
          <a:ext cx="0" cy="0"/>
          <a:chOff x="0" y="0"/>
          <a:chExt cx="0" cy="0"/>
        </a:xfrm>
      </p:grpSpPr>
      <p:pic>
        <p:nvPicPr>
          <p:cNvPr id="1045" name="Google Shape;1045;p74"/>
          <p:cNvPicPr preferRelativeResize="0"/>
          <p:nvPr/>
        </p:nvPicPr>
        <p:blipFill rotWithShape="1">
          <a:blip r:embed="rId2">
            <a:alphaModFix/>
          </a:blip>
          <a:srcRect b="-3810" l="-1834" r="-1824" t="-3820"/>
          <a:stretch/>
        </p:blipFill>
        <p:spPr>
          <a:xfrm>
            <a:off x="0" y="0"/>
            <a:ext cx="9142808" cy="5143501"/>
          </a:xfrm>
          <a:prstGeom prst="rect">
            <a:avLst/>
          </a:prstGeom>
          <a:noFill/>
          <a:ln>
            <a:noFill/>
          </a:ln>
        </p:spPr>
      </p:pic>
      <p:sp>
        <p:nvSpPr>
          <p:cNvPr id="1046" name="Google Shape;1046;p74"/>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47" name="Google Shape;1047;p74"/>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48" name="Google Shape;1048;p74"/>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1049" name="Google Shape;1049;p74"/>
          <p:cNvGrpSpPr/>
          <p:nvPr/>
        </p:nvGrpSpPr>
        <p:grpSpPr>
          <a:xfrm>
            <a:off x="403201" y="4231597"/>
            <a:ext cx="1559967" cy="500419"/>
            <a:chOff x="0" y="1103313"/>
            <a:chExt cx="9144002" cy="2933288"/>
          </a:xfrm>
        </p:grpSpPr>
        <p:sp>
          <p:nvSpPr>
            <p:cNvPr id="1050" name="Google Shape;1050;p74"/>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1" name="Google Shape;1051;p74"/>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2" name="Google Shape;1052;p74"/>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3" name="Google Shape;1053;p74"/>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4" name="Google Shape;1054;p74"/>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5" name="Google Shape;1055;p74"/>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6" name="Google Shape;1056;p74"/>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7" name="Google Shape;1057;p74"/>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8" name="Google Shape;1058;p74"/>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9" name="Google Shape;1059;p74"/>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0" name="Google Shape;1060;p74"/>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1" name="Google Shape;1061;p74"/>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2" name="Google Shape;1062;p74"/>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3" name="Google Shape;1063;p74"/>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4" name="Google Shape;1064;p74"/>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065" name="Google Shape;1065;p74"/>
            <p:cNvGrpSpPr/>
            <p:nvPr/>
          </p:nvGrpSpPr>
          <p:grpSpPr>
            <a:xfrm>
              <a:off x="3284538" y="3555937"/>
              <a:ext cx="3856004" cy="480664"/>
              <a:chOff x="0" y="2001838"/>
              <a:chExt cx="9143950" cy="1139825"/>
            </a:xfrm>
          </p:grpSpPr>
          <p:sp>
            <p:nvSpPr>
              <p:cNvPr id="1066" name="Google Shape;1066;p74"/>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7" name="Google Shape;1067;p74"/>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8" name="Google Shape;1068;p74"/>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9" name="Google Shape;1069;p74"/>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0" name="Google Shape;1070;p74"/>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1" name="Google Shape;1071;p74"/>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2" name="Google Shape;1072;p74"/>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3" name="Google Shape;1073;p74"/>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4" name="Google Shape;1074;p74"/>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5" name="Google Shape;1075;p74"/>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6" name="Google Shape;1076;p74"/>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7" name="Google Shape;1077;p74"/>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8" name="Google Shape;1078;p74"/>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9" name="Google Shape;1079;p74"/>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0" name="Google Shape;1080;p74"/>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Bottom Right Partner logos - Black Headline Right Aligned">
  <p:cSld name="Title Slide - 3D Bottom Right Partner logos - Black Headline Right Aligned">
    <p:bg>
      <p:bgPr>
        <a:solidFill>
          <a:schemeClr val="lt2"/>
        </a:solidFill>
      </p:bgPr>
    </p:bg>
    <p:spTree>
      <p:nvGrpSpPr>
        <p:cNvPr id="1081" name="Shape 1081"/>
        <p:cNvGrpSpPr/>
        <p:nvPr/>
      </p:nvGrpSpPr>
      <p:grpSpPr>
        <a:xfrm>
          <a:off x="0" y="0"/>
          <a:ext cx="0" cy="0"/>
          <a:chOff x="0" y="0"/>
          <a:chExt cx="0" cy="0"/>
        </a:xfrm>
      </p:grpSpPr>
      <p:pic>
        <p:nvPicPr>
          <p:cNvPr id="1082" name="Google Shape;1082;p75"/>
          <p:cNvPicPr preferRelativeResize="0"/>
          <p:nvPr/>
        </p:nvPicPr>
        <p:blipFill rotWithShape="1">
          <a:blip r:embed="rId2">
            <a:alphaModFix/>
          </a:blip>
          <a:srcRect b="-3810" l="-1834" r="-1834" t="-3820"/>
          <a:stretch/>
        </p:blipFill>
        <p:spPr>
          <a:xfrm>
            <a:off x="0" y="0"/>
            <a:ext cx="9143998" cy="5143501"/>
          </a:xfrm>
          <a:prstGeom prst="rect">
            <a:avLst/>
          </a:prstGeom>
          <a:noFill/>
          <a:ln>
            <a:noFill/>
          </a:ln>
        </p:spPr>
      </p:pic>
      <p:sp>
        <p:nvSpPr>
          <p:cNvPr id="1083" name="Google Shape;1083;p75"/>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4" name="Google Shape;1084;p75"/>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5" name="Google Shape;1085;p75"/>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1086" name="Google Shape;1086;p75"/>
          <p:cNvGrpSpPr/>
          <p:nvPr/>
        </p:nvGrpSpPr>
        <p:grpSpPr>
          <a:xfrm>
            <a:off x="403201" y="427078"/>
            <a:ext cx="1559967" cy="500419"/>
            <a:chOff x="0" y="1103313"/>
            <a:chExt cx="9144002" cy="2933288"/>
          </a:xfrm>
        </p:grpSpPr>
        <p:sp>
          <p:nvSpPr>
            <p:cNvPr id="1087" name="Google Shape;1087;p75"/>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8" name="Google Shape;1088;p75"/>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9" name="Google Shape;1089;p75"/>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0" name="Google Shape;1090;p75"/>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1" name="Google Shape;1091;p75"/>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2" name="Google Shape;1092;p75"/>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3" name="Google Shape;1093;p75"/>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4" name="Google Shape;1094;p75"/>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5" name="Google Shape;1095;p75"/>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6" name="Google Shape;1096;p75"/>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7" name="Google Shape;1097;p75"/>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 name="Google Shape;1098;p75"/>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9" name="Google Shape;1099;p75"/>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0" name="Google Shape;1100;p75"/>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1" name="Google Shape;1101;p75"/>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02" name="Google Shape;1102;p75"/>
            <p:cNvGrpSpPr/>
            <p:nvPr/>
          </p:nvGrpSpPr>
          <p:grpSpPr>
            <a:xfrm>
              <a:off x="3284538" y="3555937"/>
              <a:ext cx="3856004" cy="480664"/>
              <a:chOff x="0" y="2001838"/>
              <a:chExt cx="9143950" cy="1139825"/>
            </a:xfrm>
          </p:grpSpPr>
          <p:sp>
            <p:nvSpPr>
              <p:cNvPr id="1103" name="Google Shape;1103;p75"/>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4" name="Google Shape;1104;p75"/>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5" name="Google Shape;1105;p75"/>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6" name="Google Shape;1106;p75"/>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7" name="Google Shape;1107;p75"/>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8" name="Google Shape;1108;p75"/>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9" name="Google Shape;1109;p75"/>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0" name="Google Shape;1110;p75"/>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1" name="Google Shape;1111;p75"/>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2" name="Google Shape;1112;p75"/>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3" name="Google Shape;1113;p75"/>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4" name="Google Shape;1114;p75"/>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5" name="Google Shape;1115;p75"/>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6" name="Google Shape;1116;p75"/>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7" name="Google Shape;1117;p75"/>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1118" name="Google Shape;1118;p75"/>
          <p:cNvSpPr/>
          <p:nvPr>
            <p:ph idx="3" type="pic"/>
          </p:nvPr>
        </p:nvSpPr>
        <p:spPr>
          <a:xfrm>
            <a:off x="6068411"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19" name="Google Shape;1119;p75"/>
          <p:cNvSpPr/>
          <p:nvPr>
            <p:ph idx="4" type="pic"/>
          </p:nvPr>
        </p:nvSpPr>
        <p:spPr>
          <a:xfrm>
            <a:off x="7527666"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3D Bottom Left Partner Logos - Black Headline Right Aligned - Lower ">
  <p:cSld name="Title Slide 3D Bottom Left Partner Logos - Black Headline Right Aligned - Lower ">
    <p:bg>
      <p:bgPr>
        <a:solidFill>
          <a:schemeClr val="lt2"/>
        </a:solidFill>
      </p:bgPr>
    </p:bg>
    <p:spTree>
      <p:nvGrpSpPr>
        <p:cNvPr id="1120" name="Shape 1120"/>
        <p:cNvGrpSpPr/>
        <p:nvPr/>
      </p:nvGrpSpPr>
      <p:grpSpPr>
        <a:xfrm>
          <a:off x="0" y="0"/>
          <a:ext cx="0" cy="0"/>
          <a:chOff x="0" y="0"/>
          <a:chExt cx="0" cy="0"/>
        </a:xfrm>
      </p:grpSpPr>
      <p:pic>
        <p:nvPicPr>
          <p:cNvPr id="1121" name="Google Shape;1121;p76"/>
          <p:cNvPicPr preferRelativeResize="0"/>
          <p:nvPr/>
        </p:nvPicPr>
        <p:blipFill rotWithShape="1">
          <a:blip r:embed="rId2">
            <a:alphaModFix/>
          </a:blip>
          <a:srcRect b="-3810" l="-1834" r="-1824" t="-3820"/>
          <a:stretch/>
        </p:blipFill>
        <p:spPr>
          <a:xfrm>
            <a:off x="0" y="0"/>
            <a:ext cx="9142808" cy="5143501"/>
          </a:xfrm>
          <a:prstGeom prst="rect">
            <a:avLst/>
          </a:prstGeom>
          <a:noFill/>
          <a:ln>
            <a:noFill/>
          </a:ln>
        </p:spPr>
      </p:pic>
      <p:sp>
        <p:nvSpPr>
          <p:cNvPr id="1122" name="Google Shape;1122;p76"/>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23" name="Google Shape;1123;p76"/>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24" name="Google Shape;1124;p76"/>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25" name="Google Shape;1125;p76"/>
          <p:cNvSpPr/>
          <p:nvPr>
            <p:ph idx="4" type="pic"/>
          </p:nvPr>
        </p:nvSpPr>
        <p:spPr>
          <a:xfrm>
            <a:off x="1763688" y="452743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126" name="Google Shape;1126;p76"/>
          <p:cNvGrpSpPr/>
          <p:nvPr/>
        </p:nvGrpSpPr>
        <p:grpSpPr>
          <a:xfrm>
            <a:off x="403200" y="4584308"/>
            <a:ext cx="1121969" cy="359914"/>
            <a:chOff x="0" y="1103313"/>
            <a:chExt cx="9144002" cy="2933288"/>
          </a:xfrm>
        </p:grpSpPr>
        <p:sp>
          <p:nvSpPr>
            <p:cNvPr id="1127" name="Google Shape;1127;p76"/>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8" name="Google Shape;1128;p76"/>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9" name="Google Shape;1129;p76"/>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0" name="Google Shape;1130;p76"/>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1" name="Google Shape;1131;p76"/>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2" name="Google Shape;1132;p76"/>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3" name="Google Shape;1133;p76"/>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4" name="Google Shape;1134;p76"/>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5" name="Google Shape;1135;p76"/>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6" name="Google Shape;1136;p76"/>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7" name="Google Shape;1137;p76"/>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8" name="Google Shape;1138;p76"/>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9" name="Google Shape;1139;p76"/>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0" name="Google Shape;1140;p76"/>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1" name="Google Shape;1141;p76"/>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42" name="Google Shape;1142;p76"/>
            <p:cNvGrpSpPr/>
            <p:nvPr/>
          </p:nvGrpSpPr>
          <p:grpSpPr>
            <a:xfrm>
              <a:off x="3284538" y="3555937"/>
              <a:ext cx="3856004" cy="480664"/>
              <a:chOff x="0" y="2001838"/>
              <a:chExt cx="9143950" cy="1139825"/>
            </a:xfrm>
          </p:grpSpPr>
          <p:sp>
            <p:nvSpPr>
              <p:cNvPr id="1143" name="Google Shape;1143;p76"/>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4" name="Google Shape;1144;p76"/>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5" name="Google Shape;1145;p76"/>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6" name="Google Shape;1146;p76"/>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7" name="Google Shape;1147;p76"/>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8" name="Google Shape;1148;p76"/>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9" name="Google Shape;1149;p76"/>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0" name="Google Shape;1150;p76"/>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1" name="Google Shape;1151;p76"/>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2" name="Google Shape;1152;p76"/>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3" name="Google Shape;1153;p76"/>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4" name="Google Shape;1154;p76"/>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5" name="Google Shape;1155;p76"/>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6" name="Google Shape;1156;p76"/>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7" name="Google Shape;1157;p76"/>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3D Upper Left Partner Logos - Black Headline Right Aligned - Upper">
  <p:cSld name="Title Slide 3D Upper Left Partner Logos - Black Headline Right Aligned - Upper">
    <p:bg>
      <p:bgPr>
        <a:solidFill>
          <a:schemeClr val="lt2"/>
        </a:solidFill>
      </p:bgPr>
    </p:bg>
    <p:spTree>
      <p:nvGrpSpPr>
        <p:cNvPr id="1158" name="Shape 1158"/>
        <p:cNvGrpSpPr/>
        <p:nvPr/>
      </p:nvGrpSpPr>
      <p:grpSpPr>
        <a:xfrm>
          <a:off x="0" y="0"/>
          <a:ext cx="0" cy="0"/>
          <a:chOff x="0" y="0"/>
          <a:chExt cx="0" cy="0"/>
        </a:xfrm>
      </p:grpSpPr>
      <p:pic>
        <p:nvPicPr>
          <p:cNvPr id="1159" name="Google Shape;1159;p77"/>
          <p:cNvPicPr preferRelativeResize="0"/>
          <p:nvPr/>
        </p:nvPicPr>
        <p:blipFill rotWithShape="1">
          <a:blip r:embed="rId2">
            <a:alphaModFix/>
          </a:blip>
          <a:srcRect b="-3810" l="-1834" r="-1824" t="-3820"/>
          <a:stretch/>
        </p:blipFill>
        <p:spPr>
          <a:xfrm>
            <a:off x="0" y="0"/>
            <a:ext cx="9142808" cy="5143501"/>
          </a:xfrm>
          <a:prstGeom prst="rect">
            <a:avLst/>
          </a:prstGeom>
          <a:noFill/>
          <a:ln>
            <a:noFill/>
          </a:ln>
        </p:spPr>
      </p:pic>
      <p:sp>
        <p:nvSpPr>
          <p:cNvPr id="1160" name="Google Shape;1160;p77"/>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61" name="Google Shape;1161;p77"/>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62" name="Google Shape;1162;p77"/>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63" name="Google Shape;1163;p77"/>
          <p:cNvSpPr/>
          <p:nvPr>
            <p:ph idx="4" type="pic"/>
          </p:nvPr>
        </p:nvSpPr>
        <p:spPr>
          <a:xfrm>
            <a:off x="1763688" y="15372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164" name="Google Shape;1164;p77"/>
          <p:cNvGrpSpPr/>
          <p:nvPr/>
        </p:nvGrpSpPr>
        <p:grpSpPr>
          <a:xfrm>
            <a:off x="403200" y="212368"/>
            <a:ext cx="1121969" cy="359914"/>
            <a:chOff x="0" y="1103313"/>
            <a:chExt cx="9144002" cy="2933288"/>
          </a:xfrm>
        </p:grpSpPr>
        <p:sp>
          <p:nvSpPr>
            <p:cNvPr id="1165" name="Google Shape;1165;p77"/>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6" name="Google Shape;1166;p77"/>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7" name="Google Shape;1167;p77"/>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8" name="Google Shape;1168;p77"/>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9" name="Google Shape;1169;p77"/>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0" name="Google Shape;1170;p77"/>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1" name="Google Shape;1171;p77"/>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2" name="Google Shape;1172;p77"/>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3" name="Google Shape;1173;p77"/>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4" name="Google Shape;1174;p77"/>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5" name="Google Shape;1175;p77"/>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6" name="Google Shape;1176;p77"/>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7" name="Google Shape;1177;p77"/>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8" name="Google Shape;1178;p77"/>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9" name="Google Shape;1179;p77"/>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80" name="Google Shape;1180;p77"/>
            <p:cNvGrpSpPr/>
            <p:nvPr/>
          </p:nvGrpSpPr>
          <p:grpSpPr>
            <a:xfrm>
              <a:off x="3284538" y="3555937"/>
              <a:ext cx="3856004" cy="480664"/>
              <a:chOff x="0" y="2001838"/>
              <a:chExt cx="9143950" cy="1139825"/>
            </a:xfrm>
          </p:grpSpPr>
          <p:sp>
            <p:nvSpPr>
              <p:cNvPr id="1181" name="Google Shape;1181;p77"/>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2" name="Google Shape;1182;p77"/>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3" name="Google Shape;1183;p77"/>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4" name="Google Shape;1184;p77"/>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5" name="Google Shape;1185;p77"/>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6" name="Google Shape;1186;p77"/>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7" name="Google Shape;1187;p77"/>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8" name="Google Shape;1188;p77"/>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9" name="Google Shape;1189;p77"/>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0" name="Google Shape;1190;p77"/>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1" name="Google Shape;1191;p77"/>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2" name="Google Shape;1192;p77"/>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3" name="Google Shape;1193;p77"/>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4" name="Google Shape;1194;p77"/>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5" name="Google Shape;1195;p77"/>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Upper Right Partner logos - Black Headline Left Aligned">
  <p:cSld name="Title Slide - 3D Upper Right Partner logos - Black Headline Left Aligned">
    <p:bg>
      <p:bgPr>
        <a:solidFill>
          <a:schemeClr val="lt2"/>
        </a:solidFill>
      </p:bgPr>
    </p:bg>
    <p:spTree>
      <p:nvGrpSpPr>
        <p:cNvPr id="1196" name="Shape 1196"/>
        <p:cNvGrpSpPr/>
        <p:nvPr/>
      </p:nvGrpSpPr>
      <p:grpSpPr>
        <a:xfrm>
          <a:off x="0" y="0"/>
          <a:ext cx="0" cy="0"/>
          <a:chOff x="0" y="0"/>
          <a:chExt cx="0" cy="0"/>
        </a:xfrm>
      </p:grpSpPr>
      <p:pic>
        <p:nvPicPr>
          <p:cNvPr id="1197" name="Google Shape;1197;p78"/>
          <p:cNvPicPr preferRelativeResize="0"/>
          <p:nvPr/>
        </p:nvPicPr>
        <p:blipFill rotWithShape="1">
          <a:blip r:embed="rId2">
            <a:alphaModFix/>
          </a:blip>
          <a:srcRect b="-3810" l="-1834" r="-1824" t="-3820"/>
          <a:stretch/>
        </p:blipFill>
        <p:spPr>
          <a:xfrm>
            <a:off x="0" y="0"/>
            <a:ext cx="9142808" cy="5143501"/>
          </a:xfrm>
          <a:prstGeom prst="rect">
            <a:avLst/>
          </a:prstGeom>
          <a:noFill/>
          <a:ln>
            <a:noFill/>
          </a:ln>
        </p:spPr>
      </p:pic>
      <p:sp>
        <p:nvSpPr>
          <p:cNvPr id="1198" name="Google Shape;1198;p78"/>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99" name="Google Shape;1199;p78"/>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00" name="Google Shape;1200;p78"/>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1201" name="Google Shape;1201;p78"/>
          <p:cNvGrpSpPr/>
          <p:nvPr/>
        </p:nvGrpSpPr>
        <p:grpSpPr>
          <a:xfrm>
            <a:off x="403201" y="427078"/>
            <a:ext cx="1559967" cy="500419"/>
            <a:chOff x="0" y="1103313"/>
            <a:chExt cx="9144002" cy="2933288"/>
          </a:xfrm>
        </p:grpSpPr>
        <p:sp>
          <p:nvSpPr>
            <p:cNvPr id="1202" name="Google Shape;1202;p78"/>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3" name="Google Shape;1203;p78"/>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4" name="Google Shape;1204;p78"/>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5" name="Google Shape;1205;p78"/>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6" name="Google Shape;1206;p78"/>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78"/>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8" name="Google Shape;1208;p78"/>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9" name="Google Shape;1209;p78"/>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0" name="Google Shape;1210;p78"/>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1" name="Google Shape;1211;p78"/>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2" name="Google Shape;1212;p78"/>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3" name="Google Shape;1213;p78"/>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4" name="Google Shape;1214;p78"/>
            <p:cNvSpPr/>
            <p:nvPr/>
          </p:nvSpPr>
          <p:spPr>
            <a:xfrm>
              <a:off x="7610475" y="2327276"/>
              <a:ext cx="187200" cy="1047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5" name="Google Shape;1215;p78"/>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6" name="Google Shape;1216;p78"/>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217" name="Google Shape;1217;p78"/>
            <p:cNvGrpSpPr/>
            <p:nvPr/>
          </p:nvGrpSpPr>
          <p:grpSpPr>
            <a:xfrm>
              <a:off x="3284538" y="3555937"/>
              <a:ext cx="3856004" cy="480664"/>
              <a:chOff x="0" y="2001838"/>
              <a:chExt cx="9143950" cy="1139825"/>
            </a:xfrm>
          </p:grpSpPr>
          <p:sp>
            <p:nvSpPr>
              <p:cNvPr id="1218" name="Google Shape;1218;p78"/>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9" name="Google Shape;1219;p78"/>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0" name="Google Shape;1220;p78"/>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1" name="Google Shape;1221;p78"/>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2" name="Google Shape;1222;p78"/>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3" name="Google Shape;1223;p78"/>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4" name="Google Shape;1224;p78"/>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5" name="Google Shape;1225;p78"/>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6" name="Google Shape;1226;p78"/>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7" name="Google Shape;1227;p78"/>
              <p:cNvSpPr/>
              <p:nvPr/>
            </p:nvSpPr>
            <p:spPr>
              <a:xfrm>
                <a:off x="6029325" y="2001838"/>
                <a:ext cx="108000" cy="8811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8" name="Google Shape;1228;p78"/>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9" name="Google Shape;1229;p78"/>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0" name="Google Shape;1230;p78"/>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1" name="Google Shape;1231;p78"/>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2" name="Google Shape;1232;p78"/>
              <p:cNvSpPr/>
              <p:nvPr/>
            </p:nvSpPr>
            <p:spPr>
              <a:xfrm>
                <a:off x="9023350" y="2762251"/>
                <a:ext cx="120600" cy="1206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1233" name="Google Shape;1233;p78"/>
          <p:cNvSpPr/>
          <p:nvPr>
            <p:ph idx="3" type="pic"/>
          </p:nvPr>
        </p:nvSpPr>
        <p:spPr>
          <a:xfrm>
            <a:off x="5996404"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34" name="Google Shape;1234;p78"/>
          <p:cNvSpPr/>
          <p:nvPr>
            <p:ph idx="4" type="pic"/>
          </p:nvPr>
        </p:nvSpPr>
        <p:spPr>
          <a:xfrm>
            <a:off x="7455658"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with Black Grid 3D Title center">
  <p:cSld name="White with Black Grid 3D Title center">
    <p:bg>
      <p:bgPr>
        <a:solidFill>
          <a:schemeClr val="lt1"/>
        </a:solidFill>
      </p:bgPr>
    </p:bg>
    <p:spTree>
      <p:nvGrpSpPr>
        <p:cNvPr id="1235" name="Shape 1235"/>
        <p:cNvGrpSpPr/>
        <p:nvPr/>
      </p:nvGrpSpPr>
      <p:grpSpPr>
        <a:xfrm>
          <a:off x="0" y="0"/>
          <a:ext cx="0" cy="0"/>
          <a:chOff x="0" y="0"/>
          <a:chExt cx="0" cy="0"/>
        </a:xfrm>
      </p:grpSpPr>
      <p:pic>
        <p:nvPicPr>
          <p:cNvPr id="1236" name="Google Shape;1236;p79"/>
          <p:cNvPicPr preferRelativeResize="0"/>
          <p:nvPr/>
        </p:nvPicPr>
        <p:blipFill rotWithShape="1">
          <a:blip r:embed="rId2">
            <a:alphaModFix/>
          </a:blip>
          <a:srcRect b="-3810" l="-1931" r="-1931" t="-3820"/>
          <a:stretch/>
        </p:blipFill>
        <p:spPr>
          <a:xfrm>
            <a:off x="0" y="0"/>
            <a:ext cx="9142809" cy="5143501"/>
          </a:xfrm>
          <a:prstGeom prst="rect">
            <a:avLst/>
          </a:prstGeom>
          <a:noFill/>
          <a:ln>
            <a:noFill/>
          </a:ln>
        </p:spPr>
      </p:pic>
      <p:sp>
        <p:nvSpPr>
          <p:cNvPr id="1237" name="Google Shape;1237;p79"/>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38" name="Google Shape;1238;p79"/>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id on White - 3D Headline on Left">
  <p:cSld name="Grid on White - 3D Headline on Left">
    <p:spTree>
      <p:nvGrpSpPr>
        <p:cNvPr id="1239" name="Shape 1239"/>
        <p:cNvGrpSpPr/>
        <p:nvPr/>
      </p:nvGrpSpPr>
      <p:grpSpPr>
        <a:xfrm>
          <a:off x="0" y="0"/>
          <a:ext cx="0" cy="0"/>
          <a:chOff x="0" y="0"/>
          <a:chExt cx="0" cy="0"/>
        </a:xfrm>
      </p:grpSpPr>
      <p:pic>
        <p:nvPicPr>
          <p:cNvPr id="1240" name="Google Shape;1240;p80"/>
          <p:cNvPicPr preferRelativeResize="0"/>
          <p:nvPr/>
        </p:nvPicPr>
        <p:blipFill rotWithShape="1">
          <a:blip r:embed="rId2">
            <a:alphaModFix/>
          </a:blip>
          <a:srcRect b="-3810" l="-1931" r="-1931" t="-3820"/>
          <a:stretch/>
        </p:blipFill>
        <p:spPr>
          <a:xfrm>
            <a:off x="0" y="0"/>
            <a:ext cx="9142809" cy="5143501"/>
          </a:xfrm>
          <a:prstGeom prst="rect">
            <a:avLst/>
          </a:prstGeom>
          <a:noFill/>
          <a:ln>
            <a:noFill/>
          </a:ln>
        </p:spPr>
      </p:pic>
      <p:sp>
        <p:nvSpPr>
          <p:cNvPr id="1241" name="Google Shape;1241;p80"/>
          <p:cNvSpPr txBox="1"/>
          <p:nvPr>
            <p:ph idx="1" type="body"/>
          </p:nvPr>
        </p:nvSpPr>
        <p:spPr>
          <a:xfrm>
            <a:off x="1652177" y="1816608"/>
            <a:ext cx="5765700" cy="732300"/>
          </a:xfrm>
          <a:prstGeom prst="rect">
            <a:avLst/>
          </a:prstGeom>
          <a:noFill/>
          <a:ln>
            <a:noFill/>
          </a:ln>
        </p:spPr>
        <p:txBody>
          <a:bodyPr anchorCtr="0" anchor="t" bIns="0" lIns="0" spcFirstLastPara="1" rIns="0" wrap="square" tIns="0">
            <a:noAutofit/>
          </a:bodyPr>
          <a:lstStyle>
            <a:lvl1pPr indent="-228600" lvl="0" marL="457200" marR="0" rtl="0" algn="l">
              <a:lnSpc>
                <a:spcPct val="115927"/>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42" name="Google Shape;1242;p80"/>
          <p:cNvSpPr txBox="1"/>
          <p:nvPr>
            <p:ph type="title"/>
          </p:nvPr>
        </p:nvSpPr>
        <p:spPr>
          <a:xfrm>
            <a:off x="1652176" y="1156207"/>
            <a:ext cx="5765700" cy="732300"/>
          </a:xfrm>
          <a:prstGeom prst="rect">
            <a:avLst/>
          </a:prstGeom>
          <a:noFill/>
          <a:ln>
            <a:noFill/>
          </a:ln>
        </p:spPr>
        <p:txBody>
          <a:bodyPr anchorCtr="0" anchor="t" bIns="0" lIns="0" spcFirstLastPara="1" rIns="0" wrap="square" tIns="0">
            <a:noAutofit/>
          </a:bodyPr>
          <a:lstStyle>
            <a:lvl1pPr lvl="0" marR="0" rtl="0" algn="l">
              <a:lnSpc>
                <a:spcPct val="99987"/>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3D Centered Black Headline">
  <p:cSld name="Full Bleed Image - 3D Centered Black Headline">
    <p:bg>
      <p:bgPr>
        <a:solidFill>
          <a:schemeClr val="lt2"/>
        </a:solidFill>
      </p:bgPr>
    </p:bg>
    <p:spTree>
      <p:nvGrpSpPr>
        <p:cNvPr id="1243" name="Shape 1243"/>
        <p:cNvGrpSpPr/>
        <p:nvPr/>
      </p:nvGrpSpPr>
      <p:grpSpPr>
        <a:xfrm>
          <a:off x="0" y="0"/>
          <a:ext cx="0" cy="0"/>
          <a:chOff x="0" y="0"/>
          <a:chExt cx="0" cy="0"/>
        </a:xfrm>
      </p:grpSpPr>
      <p:pic>
        <p:nvPicPr>
          <p:cNvPr id="1244" name="Google Shape;1244;p81"/>
          <p:cNvPicPr preferRelativeResize="0"/>
          <p:nvPr/>
        </p:nvPicPr>
        <p:blipFill rotWithShape="1">
          <a:blip r:embed="rId2">
            <a:alphaModFix/>
          </a:blip>
          <a:srcRect b="-3810" l="-1931" r="-1931" t="-3820"/>
          <a:stretch/>
        </p:blipFill>
        <p:spPr>
          <a:xfrm>
            <a:off x="1" y="0"/>
            <a:ext cx="9142809" cy="5143501"/>
          </a:xfrm>
          <a:prstGeom prst="rect">
            <a:avLst/>
          </a:prstGeom>
          <a:noFill/>
          <a:ln>
            <a:noFill/>
          </a:ln>
        </p:spPr>
      </p:pic>
      <p:sp>
        <p:nvSpPr>
          <p:cNvPr id="1245" name="Google Shape;1245;p81"/>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46" name="Google Shape;1246;p81"/>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3D Black Headline">
  <p:cSld name="Full Bleed Image - 3D Black Headline">
    <p:bg>
      <p:bgPr>
        <a:solidFill>
          <a:schemeClr val="lt2"/>
        </a:solidFill>
      </p:bgPr>
    </p:bg>
    <p:spTree>
      <p:nvGrpSpPr>
        <p:cNvPr id="1247" name="Shape 1247"/>
        <p:cNvGrpSpPr/>
        <p:nvPr/>
      </p:nvGrpSpPr>
      <p:grpSpPr>
        <a:xfrm>
          <a:off x="0" y="0"/>
          <a:ext cx="0" cy="0"/>
          <a:chOff x="0" y="0"/>
          <a:chExt cx="0" cy="0"/>
        </a:xfrm>
      </p:grpSpPr>
      <p:pic>
        <p:nvPicPr>
          <p:cNvPr id="1248" name="Google Shape;1248;p82"/>
          <p:cNvPicPr preferRelativeResize="0"/>
          <p:nvPr/>
        </p:nvPicPr>
        <p:blipFill rotWithShape="1">
          <a:blip r:embed="rId2">
            <a:alphaModFix/>
          </a:blip>
          <a:srcRect b="-3810" l="-1942" r="-1932" t="-3820"/>
          <a:stretch/>
        </p:blipFill>
        <p:spPr>
          <a:xfrm>
            <a:off x="0" y="0"/>
            <a:ext cx="9144002" cy="5143501"/>
          </a:xfrm>
          <a:prstGeom prst="rect">
            <a:avLst/>
          </a:prstGeom>
          <a:noFill/>
          <a:ln>
            <a:noFill/>
          </a:ln>
        </p:spPr>
      </p:pic>
      <p:sp>
        <p:nvSpPr>
          <p:cNvPr id="1249" name="Google Shape;1249;p82"/>
          <p:cNvSpPr txBox="1"/>
          <p:nvPr>
            <p:ph idx="1" type="body"/>
          </p:nvPr>
        </p:nvSpPr>
        <p:spPr>
          <a:xfrm>
            <a:off x="719304" y="3628319"/>
            <a:ext cx="4767000" cy="1074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50" name="Google Shape;1250;p82"/>
          <p:cNvSpPr txBox="1"/>
          <p:nvPr>
            <p:ph type="title"/>
          </p:nvPr>
        </p:nvSpPr>
        <p:spPr>
          <a:xfrm>
            <a:off x="719303" y="2571750"/>
            <a:ext cx="78987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800"/>
              </a:spcBef>
              <a:spcAft>
                <a:spcPts val="0"/>
              </a:spcAft>
              <a:buClr>
                <a:schemeClr val="dk1"/>
              </a:buClr>
              <a:buSzPts val="8000"/>
              <a:buFont typeface="Arial"/>
              <a:buNone/>
              <a:defRPr b="0" i="0" sz="8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3D Black Headline on Right">
  <p:cSld name="Full Bleed Image - 3D Black Headline on Right">
    <p:spTree>
      <p:nvGrpSpPr>
        <p:cNvPr id="1251" name="Shape 1251"/>
        <p:cNvGrpSpPr/>
        <p:nvPr/>
      </p:nvGrpSpPr>
      <p:grpSpPr>
        <a:xfrm>
          <a:off x="0" y="0"/>
          <a:ext cx="0" cy="0"/>
          <a:chOff x="0" y="0"/>
          <a:chExt cx="0" cy="0"/>
        </a:xfrm>
      </p:grpSpPr>
      <p:pic>
        <p:nvPicPr>
          <p:cNvPr id="1252" name="Google Shape;1252;p83"/>
          <p:cNvPicPr preferRelativeResize="0"/>
          <p:nvPr/>
        </p:nvPicPr>
        <p:blipFill rotWithShape="1">
          <a:blip r:embed="rId2">
            <a:alphaModFix/>
          </a:blip>
          <a:srcRect b="-3810" l="-1931" r="-1931" t="-3820"/>
          <a:stretch/>
        </p:blipFill>
        <p:spPr>
          <a:xfrm>
            <a:off x="0" y="0"/>
            <a:ext cx="9142809" cy="5143501"/>
          </a:xfrm>
          <a:prstGeom prst="rect">
            <a:avLst/>
          </a:prstGeom>
          <a:noFill/>
          <a:ln>
            <a:noFill/>
          </a:ln>
        </p:spPr>
      </p:pic>
      <p:sp>
        <p:nvSpPr>
          <p:cNvPr id="1253" name="Google Shape;1253;p83"/>
          <p:cNvSpPr txBox="1"/>
          <p:nvPr>
            <p:ph idx="1" type="body"/>
          </p:nvPr>
        </p:nvSpPr>
        <p:spPr>
          <a:xfrm>
            <a:off x="3952146" y="1284746"/>
            <a:ext cx="4919100" cy="732300"/>
          </a:xfrm>
          <a:prstGeom prst="rect">
            <a:avLst/>
          </a:prstGeom>
          <a:noFill/>
          <a:ln>
            <a:noFill/>
          </a:ln>
        </p:spPr>
        <p:txBody>
          <a:bodyPr anchorCtr="0" anchor="t" bIns="0" lIns="0" spcFirstLastPara="1" rIns="0" wrap="square" tIns="0">
            <a:noAutofit/>
          </a:bodyPr>
          <a:lstStyle>
            <a:lvl1pPr indent="-228600" lvl="0" marL="457200" marR="0" rtl="0" algn="l">
              <a:lnSpc>
                <a:spcPct val="133316"/>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54" name="Google Shape;1254;p83"/>
          <p:cNvSpPr txBox="1"/>
          <p:nvPr>
            <p:ph type="title"/>
          </p:nvPr>
        </p:nvSpPr>
        <p:spPr>
          <a:xfrm>
            <a:off x="3952146" y="516120"/>
            <a:ext cx="4919100" cy="903600"/>
          </a:xfrm>
          <a:prstGeom prst="rect">
            <a:avLst/>
          </a:prstGeom>
          <a:noFill/>
          <a:ln>
            <a:noFill/>
          </a:ln>
        </p:spPr>
        <p:txBody>
          <a:bodyPr anchorCtr="0" anchor="t" bIns="0" lIns="0" spcFirstLastPara="1" rIns="0" wrap="square" tIns="0">
            <a:noAutofit/>
          </a:bodyPr>
          <a:lstStyle>
            <a:lvl1pPr lvl="0" marR="0" rtl="0" algn="l">
              <a:lnSpc>
                <a:spcPct val="7999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T White Headline">
  <p:cSld name="Title Slide - 3D T White Headline">
    <p:bg>
      <p:bgPr>
        <a:solidFill>
          <a:schemeClr val="lt2"/>
        </a:solidFill>
      </p:bgPr>
    </p:bg>
    <p:spTree>
      <p:nvGrpSpPr>
        <p:cNvPr id="1255" name="Shape 1255"/>
        <p:cNvGrpSpPr/>
        <p:nvPr/>
      </p:nvGrpSpPr>
      <p:grpSpPr>
        <a:xfrm>
          <a:off x="0" y="0"/>
          <a:ext cx="0" cy="0"/>
          <a:chOff x="0" y="0"/>
          <a:chExt cx="0" cy="0"/>
        </a:xfrm>
      </p:grpSpPr>
      <p:pic>
        <p:nvPicPr>
          <p:cNvPr id="1256" name="Google Shape;1256;p84"/>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257" name="Google Shape;1257;p84"/>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58" name="Google Shape;1258;p84"/>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59" name="Google Shape;1259;p84"/>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1260" name="Google Shape;1260;p84"/>
          <p:cNvGrpSpPr/>
          <p:nvPr/>
        </p:nvGrpSpPr>
        <p:grpSpPr>
          <a:xfrm>
            <a:off x="403201" y="427078"/>
            <a:ext cx="1559967" cy="500419"/>
            <a:chOff x="0" y="1103313"/>
            <a:chExt cx="9144002" cy="2933288"/>
          </a:xfrm>
        </p:grpSpPr>
        <p:sp>
          <p:nvSpPr>
            <p:cNvPr id="1261" name="Google Shape;1261;p84"/>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2" name="Google Shape;1262;p84"/>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3" name="Google Shape;1263;p84"/>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4" name="Google Shape;1264;p84"/>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5" name="Google Shape;1265;p84"/>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6" name="Google Shape;1266;p84"/>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7" name="Google Shape;1267;p84"/>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8" name="Google Shape;1268;p84"/>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9" name="Google Shape;1269;p84"/>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0" name="Google Shape;1270;p84"/>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1" name="Google Shape;1271;p84"/>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2" name="Google Shape;1272;p84"/>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3" name="Google Shape;1273;p84"/>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4" name="Google Shape;1274;p84"/>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5" name="Google Shape;1275;p84"/>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276" name="Google Shape;1276;p84"/>
            <p:cNvGrpSpPr/>
            <p:nvPr/>
          </p:nvGrpSpPr>
          <p:grpSpPr>
            <a:xfrm>
              <a:off x="3284538" y="3555937"/>
              <a:ext cx="3856004" cy="480664"/>
              <a:chOff x="0" y="2001838"/>
              <a:chExt cx="9143950" cy="1139825"/>
            </a:xfrm>
          </p:grpSpPr>
          <p:sp>
            <p:nvSpPr>
              <p:cNvPr id="1277" name="Google Shape;1277;p84"/>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8" name="Google Shape;1278;p84"/>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9" name="Google Shape;1279;p84"/>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0" name="Google Shape;1280;p84"/>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1" name="Google Shape;1281;p84"/>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2" name="Google Shape;1282;p84"/>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3" name="Google Shape;1283;p84"/>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4" name="Google Shape;1284;p84"/>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5" name="Google Shape;1285;p84"/>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6" name="Google Shape;1286;p84"/>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7" name="Google Shape;1287;p84"/>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8" name="Google Shape;1288;p84"/>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9" name="Google Shape;1289;p84"/>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0" name="Google Shape;1290;p84"/>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1" name="Google Shape;1291;p84"/>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M White Headline">
  <p:cSld name="Title Slide - 3D M White Headline">
    <p:bg>
      <p:bgPr>
        <a:solidFill>
          <a:schemeClr val="lt2"/>
        </a:solidFill>
      </p:bgPr>
    </p:bg>
    <p:spTree>
      <p:nvGrpSpPr>
        <p:cNvPr id="1292" name="Shape 1292"/>
        <p:cNvGrpSpPr/>
        <p:nvPr/>
      </p:nvGrpSpPr>
      <p:grpSpPr>
        <a:xfrm>
          <a:off x="0" y="0"/>
          <a:ext cx="0" cy="0"/>
          <a:chOff x="0" y="0"/>
          <a:chExt cx="0" cy="0"/>
        </a:xfrm>
      </p:grpSpPr>
      <p:pic>
        <p:nvPicPr>
          <p:cNvPr id="1293" name="Google Shape;1293;p85"/>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294" name="Google Shape;1294;p85"/>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95" name="Google Shape;1295;p85"/>
          <p:cNvSpPr txBox="1"/>
          <p:nvPr>
            <p:ph idx="2" type="body"/>
          </p:nvPr>
        </p:nvSpPr>
        <p:spPr>
          <a:xfrm>
            <a:off x="2339752" y="1990370"/>
            <a:ext cx="62739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96" name="Google Shape;1296;p85"/>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297" name="Google Shape;1297;p85"/>
          <p:cNvGrpSpPr/>
          <p:nvPr/>
        </p:nvGrpSpPr>
        <p:grpSpPr>
          <a:xfrm>
            <a:off x="403201" y="2330899"/>
            <a:ext cx="1559967" cy="500419"/>
            <a:chOff x="0" y="1103313"/>
            <a:chExt cx="9144002" cy="2933288"/>
          </a:xfrm>
        </p:grpSpPr>
        <p:sp>
          <p:nvSpPr>
            <p:cNvPr id="1298" name="Google Shape;1298;p85"/>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9" name="Google Shape;1299;p85"/>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0" name="Google Shape;1300;p85"/>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1" name="Google Shape;1301;p85"/>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2" name="Google Shape;1302;p85"/>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3" name="Google Shape;1303;p85"/>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4" name="Google Shape;1304;p85"/>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5" name="Google Shape;1305;p85"/>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6" name="Google Shape;1306;p85"/>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7" name="Google Shape;1307;p85"/>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8" name="Google Shape;1308;p85"/>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9" name="Google Shape;1309;p85"/>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0" name="Google Shape;1310;p85"/>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1" name="Google Shape;1311;p85"/>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2" name="Google Shape;1312;p85"/>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313" name="Google Shape;1313;p85"/>
            <p:cNvGrpSpPr/>
            <p:nvPr/>
          </p:nvGrpSpPr>
          <p:grpSpPr>
            <a:xfrm>
              <a:off x="3284538" y="3555937"/>
              <a:ext cx="3856004" cy="480664"/>
              <a:chOff x="0" y="2001838"/>
              <a:chExt cx="9143950" cy="1139825"/>
            </a:xfrm>
          </p:grpSpPr>
          <p:sp>
            <p:nvSpPr>
              <p:cNvPr id="1314" name="Google Shape;1314;p85"/>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5" name="Google Shape;1315;p85"/>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6" name="Google Shape;1316;p85"/>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7" name="Google Shape;1317;p85"/>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8" name="Google Shape;1318;p85"/>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9" name="Google Shape;1319;p85"/>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0" name="Google Shape;1320;p85"/>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1" name="Google Shape;1321;p85"/>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2" name="Google Shape;1322;p85"/>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3" name="Google Shape;1323;p85"/>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4" name="Google Shape;1324;p85"/>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5" name="Google Shape;1325;p85"/>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6" name="Google Shape;1326;p85"/>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7" name="Google Shape;1327;p85"/>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8" name="Google Shape;1328;p85"/>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B White Headline">
  <p:cSld name="Title Slide - 3D B White Headline">
    <p:bg>
      <p:bgPr>
        <a:solidFill>
          <a:schemeClr val="lt2"/>
        </a:solidFill>
      </p:bgPr>
    </p:bg>
    <p:spTree>
      <p:nvGrpSpPr>
        <p:cNvPr id="1329" name="Shape 1329"/>
        <p:cNvGrpSpPr/>
        <p:nvPr/>
      </p:nvGrpSpPr>
      <p:grpSpPr>
        <a:xfrm>
          <a:off x="0" y="0"/>
          <a:ext cx="0" cy="0"/>
          <a:chOff x="0" y="0"/>
          <a:chExt cx="0" cy="0"/>
        </a:xfrm>
      </p:grpSpPr>
      <p:pic>
        <p:nvPicPr>
          <p:cNvPr id="1330" name="Google Shape;1330;p86"/>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331" name="Google Shape;1331;p86"/>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32" name="Google Shape;1332;p86"/>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33" name="Google Shape;1333;p86"/>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1334" name="Google Shape;1334;p86"/>
          <p:cNvGrpSpPr/>
          <p:nvPr/>
        </p:nvGrpSpPr>
        <p:grpSpPr>
          <a:xfrm>
            <a:off x="403201" y="4231597"/>
            <a:ext cx="1559967" cy="500419"/>
            <a:chOff x="0" y="1103313"/>
            <a:chExt cx="9144002" cy="2933288"/>
          </a:xfrm>
        </p:grpSpPr>
        <p:sp>
          <p:nvSpPr>
            <p:cNvPr id="1335" name="Google Shape;1335;p86"/>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6" name="Google Shape;1336;p86"/>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7" name="Google Shape;1337;p86"/>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8" name="Google Shape;1338;p86"/>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9" name="Google Shape;1339;p86"/>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0" name="Google Shape;1340;p86"/>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1" name="Google Shape;1341;p86"/>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2" name="Google Shape;1342;p86"/>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3" name="Google Shape;1343;p86"/>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4" name="Google Shape;1344;p86"/>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5" name="Google Shape;1345;p86"/>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6" name="Google Shape;1346;p86"/>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7" name="Google Shape;1347;p86"/>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8" name="Google Shape;1348;p86"/>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9" name="Google Shape;1349;p86"/>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350" name="Google Shape;1350;p86"/>
            <p:cNvGrpSpPr/>
            <p:nvPr/>
          </p:nvGrpSpPr>
          <p:grpSpPr>
            <a:xfrm>
              <a:off x="3284538" y="3555937"/>
              <a:ext cx="3856004" cy="480664"/>
              <a:chOff x="0" y="2001838"/>
              <a:chExt cx="9143950" cy="1139825"/>
            </a:xfrm>
          </p:grpSpPr>
          <p:sp>
            <p:nvSpPr>
              <p:cNvPr id="1351" name="Google Shape;1351;p86"/>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2" name="Google Shape;1352;p86"/>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3" name="Google Shape;1353;p86"/>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4" name="Google Shape;1354;p86"/>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5" name="Google Shape;1355;p86"/>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6" name="Google Shape;1356;p86"/>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7" name="Google Shape;1357;p86"/>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8" name="Google Shape;1358;p86"/>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9" name="Google Shape;1359;p86"/>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0" name="Google Shape;1360;p86"/>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1" name="Google Shape;1361;p86"/>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2" name="Google Shape;1362;p86"/>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3" name="Google Shape;1363;p86"/>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4" name="Google Shape;1364;p86"/>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5" name="Google Shape;1365;p86"/>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Bottom Right Partner logos - White Headline Right Aligned">
  <p:cSld name="Title Slide - 3D Bottom Right Partner logos - White Headline Right Aligned">
    <p:bg>
      <p:bgPr>
        <a:solidFill>
          <a:schemeClr val="lt2"/>
        </a:solidFill>
      </p:bgPr>
    </p:bg>
    <p:spTree>
      <p:nvGrpSpPr>
        <p:cNvPr id="1366" name="Shape 1366"/>
        <p:cNvGrpSpPr/>
        <p:nvPr/>
      </p:nvGrpSpPr>
      <p:grpSpPr>
        <a:xfrm>
          <a:off x="0" y="0"/>
          <a:ext cx="0" cy="0"/>
          <a:chOff x="0" y="0"/>
          <a:chExt cx="0" cy="0"/>
        </a:xfrm>
      </p:grpSpPr>
      <p:pic>
        <p:nvPicPr>
          <p:cNvPr id="1367" name="Google Shape;1367;p87"/>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368" name="Google Shape;1368;p87"/>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69" name="Google Shape;1369;p87"/>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70" name="Google Shape;1370;p87"/>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1371" name="Google Shape;1371;p87"/>
          <p:cNvGrpSpPr/>
          <p:nvPr/>
        </p:nvGrpSpPr>
        <p:grpSpPr>
          <a:xfrm>
            <a:off x="403201" y="427078"/>
            <a:ext cx="1559967" cy="500419"/>
            <a:chOff x="0" y="1103313"/>
            <a:chExt cx="9144002" cy="2933288"/>
          </a:xfrm>
        </p:grpSpPr>
        <p:sp>
          <p:nvSpPr>
            <p:cNvPr id="1372" name="Google Shape;1372;p87"/>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3" name="Google Shape;1373;p87"/>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4" name="Google Shape;1374;p87"/>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5" name="Google Shape;1375;p87"/>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6" name="Google Shape;1376;p87"/>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7" name="Google Shape;1377;p87"/>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8" name="Google Shape;1378;p87"/>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9" name="Google Shape;1379;p87"/>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0" name="Google Shape;1380;p87"/>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1" name="Google Shape;1381;p87"/>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2" name="Google Shape;1382;p87"/>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3" name="Google Shape;1383;p87"/>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4" name="Google Shape;1384;p87"/>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5" name="Google Shape;1385;p87"/>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6" name="Google Shape;1386;p87"/>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387" name="Google Shape;1387;p87"/>
            <p:cNvGrpSpPr/>
            <p:nvPr/>
          </p:nvGrpSpPr>
          <p:grpSpPr>
            <a:xfrm>
              <a:off x="3284538" y="3555937"/>
              <a:ext cx="3856004" cy="480664"/>
              <a:chOff x="0" y="2001838"/>
              <a:chExt cx="9143950" cy="1139825"/>
            </a:xfrm>
          </p:grpSpPr>
          <p:sp>
            <p:nvSpPr>
              <p:cNvPr id="1388" name="Google Shape;1388;p87"/>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9" name="Google Shape;1389;p87"/>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0" name="Google Shape;1390;p87"/>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1" name="Google Shape;1391;p87"/>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2" name="Google Shape;1392;p87"/>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3" name="Google Shape;1393;p87"/>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4" name="Google Shape;1394;p87"/>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5" name="Google Shape;1395;p87"/>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6" name="Google Shape;1396;p87"/>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7" name="Google Shape;1397;p87"/>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8" name="Google Shape;1398;p87"/>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9" name="Google Shape;1399;p87"/>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0" name="Google Shape;1400;p87"/>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1" name="Google Shape;1401;p87"/>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2" name="Google Shape;1402;p87"/>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1403" name="Google Shape;1403;p87"/>
          <p:cNvSpPr/>
          <p:nvPr>
            <p:ph idx="3" type="pic"/>
          </p:nvPr>
        </p:nvSpPr>
        <p:spPr>
          <a:xfrm>
            <a:off x="6068411"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04" name="Google Shape;1404;p87"/>
          <p:cNvSpPr/>
          <p:nvPr>
            <p:ph idx="4" type="pic"/>
          </p:nvPr>
        </p:nvSpPr>
        <p:spPr>
          <a:xfrm>
            <a:off x="7527666" y="4527153"/>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3D Bottom Left Partner Logos - White Headline Right Aligned - Lower ">
  <p:cSld name="Title Slide 3D Bottom Left Partner Logos - White Headline Right Aligned - Lower ">
    <p:bg>
      <p:bgPr>
        <a:solidFill>
          <a:schemeClr val="lt2"/>
        </a:solidFill>
      </p:bgPr>
    </p:bg>
    <p:spTree>
      <p:nvGrpSpPr>
        <p:cNvPr id="1405" name="Shape 1405"/>
        <p:cNvGrpSpPr/>
        <p:nvPr/>
      </p:nvGrpSpPr>
      <p:grpSpPr>
        <a:xfrm>
          <a:off x="0" y="0"/>
          <a:ext cx="0" cy="0"/>
          <a:chOff x="0" y="0"/>
          <a:chExt cx="0" cy="0"/>
        </a:xfrm>
      </p:grpSpPr>
      <p:pic>
        <p:nvPicPr>
          <p:cNvPr id="1406" name="Google Shape;1406;p88"/>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407" name="Google Shape;1407;p88"/>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08" name="Google Shape;1408;p88"/>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09" name="Google Shape;1409;p88"/>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10" name="Google Shape;1410;p88"/>
          <p:cNvSpPr/>
          <p:nvPr>
            <p:ph idx="4" type="pic"/>
          </p:nvPr>
        </p:nvSpPr>
        <p:spPr>
          <a:xfrm>
            <a:off x="1763688" y="452743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411" name="Google Shape;1411;p88"/>
          <p:cNvGrpSpPr/>
          <p:nvPr/>
        </p:nvGrpSpPr>
        <p:grpSpPr>
          <a:xfrm>
            <a:off x="403200" y="4584308"/>
            <a:ext cx="1121969" cy="359914"/>
            <a:chOff x="0" y="1103313"/>
            <a:chExt cx="9144002" cy="2933288"/>
          </a:xfrm>
        </p:grpSpPr>
        <p:sp>
          <p:nvSpPr>
            <p:cNvPr id="1412" name="Google Shape;1412;p88"/>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3" name="Google Shape;1413;p88"/>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4" name="Google Shape;1414;p88"/>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5" name="Google Shape;1415;p88"/>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6" name="Google Shape;1416;p88"/>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7" name="Google Shape;1417;p88"/>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8" name="Google Shape;1418;p88"/>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9" name="Google Shape;1419;p88"/>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0" name="Google Shape;1420;p88"/>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1" name="Google Shape;1421;p88"/>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2" name="Google Shape;1422;p88"/>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3" name="Google Shape;1423;p88"/>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4" name="Google Shape;1424;p88"/>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5" name="Google Shape;1425;p88"/>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6" name="Google Shape;1426;p88"/>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427" name="Google Shape;1427;p88"/>
            <p:cNvGrpSpPr/>
            <p:nvPr/>
          </p:nvGrpSpPr>
          <p:grpSpPr>
            <a:xfrm>
              <a:off x="3284538" y="3555937"/>
              <a:ext cx="3856004" cy="480664"/>
              <a:chOff x="0" y="2001838"/>
              <a:chExt cx="9143950" cy="1139825"/>
            </a:xfrm>
          </p:grpSpPr>
          <p:sp>
            <p:nvSpPr>
              <p:cNvPr id="1428" name="Google Shape;1428;p88"/>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9" name="Google Shape;1429;p88"/>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0" name="Google Shape;1430;p88"/>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1" name="Google Shape;1431;p88"/>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2" name="Google Shape;1432;p88"/>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3" name="Google Shape;1433;p88"/>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4" name="Google Shape;1434;p88"/>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5" name="Google Shape;1435;p88"/>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6" name="Google Shape;1436;p88"/>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7" name="Google Shape;1437;p88"/>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8" name="Google Shape;1438;p88"/>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9" name="Google Shape;1439;p88"/>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0" name="Google Shape;1440;p88"/>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1" name="Google Shape;1441;p88"/>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2" name="Google Shape;1442;p88"/>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3D Upper Left Partner Logos - White Headline Right Aligned - Upper">
  <p:cSld name="Title Slide 3D Upper Left Partner Logos - White Headline Right Aligned - Upper">
    <p:bg>
      <p:bgPr>
        <a:solidFill>
          <a:schemeClr val="lt2"/>
        </a:solidFill>
      </p:bgPr>
    </p:bg>
    <p:spTree>
      <p:nvGrpSpPr>
        <p:cNvPr id="1443" name="Shape 1443"/>
        <p:cNvGrpSpPr/>
        <p:nvPr/>
      </p:nvGrpSpPr>
      <p:grpSpPr>
        <a:xfrm>
          <a:off x="0" y="0"/>
          <a:ext cx="0" cy="0"/>
          <a:chOff x="0" y="0"/>
          <a:chExt cx="0" cy="0"/>
        </a:xfrm>
      </p:grpSpPr>
      <p:pic>
        <p:nvPicPr>
          <p:cNvPr id="1444" name="Google Shape;1444;p89"/>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445" name="Google Shape;1445;p89"/>
          <p:cNvSpPr txBox="1"/>
          <p:nvPr>
            <p:ph idx="1" type="body"/>
          </p:nvPr>
        </p:nvSpPr>
        <p:spPr>
          <a:xfrm>
            <a:off x="5252094" y="1453116"/>
            <a:ext cx="3361500" cy="9513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46" name="Google Shape;1446;p89"/>
          <p:cNvSpPr txBox="1"/>
          <p:nvPr>
            <p:ph idx="2" type="body"/>
          </p:nvPr>
        </p:nvSpPr>
        <p:spPr>
          <a:xfrm>
            <a:off x="307910" y="1990370"/>
            <a:ext cx="8305800" cy="13965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47" name="Google Shape;1447;p89"/>
          <p:cNvSpPr txBox="1"/>
          <p:nvPr>
            <p:ph idx="3" type="body"/>
          </p:nvPr>
        </p:nvSpPr>
        <p:spPr>
          <a:xfrm>
            <a:off x="6776094" y="3383516"/>
            <a:ext cx="1837500" cy="561900"/>
          </a:xfrm>
          <a:prstGeom prst="rect">
            <a:avLst/>
          </a:prstGeom>
          <a:noFill/>
          <a:ln>
            <a:noFill/>
          </a:ln>
        </p:spPr>
        <p:txBody>
          <a:bodyPr anchorCtr="0" anchor="t" bIns="0" lIns="0" spcFirstLastPara="1" rIns="0" wrap="square" tIns="0">
            <a:noAutofit/>
          </a:bodyPr>
          <a:lstStyle>
            <a:lvl1pPr indent="-228600" lvl="0" marL="457200" marR="0" rtl="0" algn="r">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48" name="Google Shape;1448;p89"/>
          <p:cNvSpPr/>
          <p:nvPr>
            <p:ph idx="4" type="pic"/>
          </p:nvPr>
        </p:nvSpPr>
        <p:spPr>
          <a:xfrm>
            <a:off x="1763688" y="153726"/>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grpSp>
        <p:nvGrpSpPr>
          <p:cNvPr id="1449" name="Google Shape;1449;p89"/>
          <p:cNvGrpSpPr/>
          <p:nvPr/>
        </p:nvGrpSpPr>
        <p:grpSpPr>
          <a:xfrm>
            <a:off x="403200" y="212368"/>
            <a:ext cx="1121969" cy="359914"/>
            <a:chOff x="0" y="1103313"/>
            <a:chExt cx="9144002" cy="2933288"/>
          </a:xfrm>
        </p:grpSpPr>
        <p:sp>
          <p:nvSpPr>
            <p:cNvPr id="1450" name="Google Shape;1450;p89"/>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1" name="Google Shape;1451;p89"/>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2" name="Google Shape;1452;p89"/>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3" name="Google Shape;1453;p89"/>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4" name="Google Shape;1454;p89"/>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5" name="Google Shape;1455;p89"/>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6" name="Google Shape;1456;p89"/>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7" name="Google Shape;1457;p89"/>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8" name="Google Shape;1458;p89"/>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9" name="Google Shape;1459;p89"/>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0" name="Google Shape;1460;p89"/>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1" name="Google Shape;1461;p89"/>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2" name="Google Shape;1462;p89"/>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3" name="Google Shape;1463;p89"/>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4" name="Google Shape;1464;p89"/>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465" name="Google Shape;1465;p89"/>
            <p:cNvGrpSpPr/>
            <p:nvPr/>
          </p:nvGrpSpPr>
          <p:grpSpPr>
            <a:xfrm>
              <a:off x="3284538" y="3555937"/>
              <a:ext cx="3856004" cy="480664"/>
              <a:chOff x="0" y="2001838"/>
              <a:chExt cx="9143950" cy="1139825"/>
            </a:xfrm>
          </p:grpSpPr>
          <p:sp>
            <p:nvSpPr>
              <p:cNvPr id="1466" name="Google Shape;1466;p89"/>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7" name="Google Shape;1467;p89"/>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8" name="Google Shape;1468;p89"/>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9" name="Google Shape;1469;p89"/>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0" name="Google Shape;1470;p89"/>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1" name="Google Shape;1471;p89"/>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2" name="Google Shape;1472;p89"/>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3" name="Google Shape;1473;p89"/>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4" name="Google Shape;1474;p89"/>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5" name="Google Shape;1475;p89"/>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6" name="Google Shape;1476;p89"/>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7" name="Google Shape;1477;p89"/>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8" name="Google Shape;1478;p89"/>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9" name="Google Shape;1479;p89"/>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0" name="Google Shape;1480;p89"/>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3D Upper Right Partner logos - White Headline Left Aligned">
  <p:cSld name="Title Slide - 3D Upper Right Partner logos - White Headline Left Aligned">
    <p:bg>
      <p:bgPr>
        <a:solidFill>
          <a:schemeClr val="lt2"/>
        </a:solidFill>
      </p:bgPr>
    </p:bg>
    <p:spTree>
      <p:nvGrpSpPr>
        <p:cNvPr id="1481" name="Shape 1481"/>
        <p:cNvGrpSpPr/>
        <p:nvPr/>
      </p:nvGrpSpPr>
      <p:grpSpPr>
        <a:xfrm>
          <a:off x="0" y="0"/>
          <a:ext cx="0" cy="0"/>
          <a:chOff x="0" y="0"/>
          <a:chExt cx="0" cy="0"/>
        </a:xfrm>
      </p:grpSpPr>
      <p:pic>
        <p:nvPicPr>
          <p:cNvPr id="1482" name="Google Shape;1482;p90"/>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483" name="Google Shape;1483;p90"/>
          <p:cNvSpPr txBox="1"/>
          <p:nvPr>
            <p:ph idx="1" type="body"/>
          </p:nvPr>
        </p:nvSpPr>
        <p:spPr>
          <a:xfrm>
            <a:off x="403199" y="1454400"/>
            <a:ext cx="4168800" cy="951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84" name="Google Shape;1484;p90"/>
          <p:cNvSpPr txBox="1"/>
          <p:nvPr>
            <p:ph idx="2" type="body"/>
          </p:nvPr>
        </p:nvSpPr>
        <p:spPr>
          <a:xfrm>
            <a:off x="403198" y="3485116"/>
            <a:ext cx="4168800" cy="56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85" name="Google Shape;1485;p90"/>
          <p:cNvSpPr txBox="1"/>
          <p:nvPr>
            <p:ph type="title"/>
          </p:nvPr>
        </p:nvSpPr>
        <p:spPr>
          <a:xfrm>
            <a:off x="403199" y="2131519"/>
            <a:ext cx="8578800" cy="1352700"/>
          </a:xfrm>
          <a:prstGeom prst="rect">
            <a:avLst/>
          </a:prstGeom>
          <a:noFill/>
          <a:ln>
            <a:noFill/>
          </a:ln>
        </p:spPr>
        <p:txBody>
          <a:bodyPr anchorCtr="0" anchor="t" bIns="0" lIns="0" spcFirstLastPara="1" rIns="0" wrap="square" tIns="0">
            <a:noAutofit/>
          </a:bodyPr>
          <a:lstStyle>
            <a:lvl1pPr lvl="0" marR="0" rtl="0" algn="l">
              <a:lnSpc>
                <a:spcPct val="100000"/>
              </a:lnSpc>
              <a:spcBef>
                <a:spcPts val="230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1486" name="Google Shape;1486;p90"/>
          <p:cNvGrpSpPr/>
          <p:nvPr/>
        </p:nvGrpSpPr>
        <p:grpSpPr>
          <a:xfrm>
            <a:off x="403201" y="427078"/>
            <a:ext cx="1559967" cy="500419"/>
            <a:chOff x="0" y="1103313"/>
            <a:chExt cx="9144002" cy="2933288"/>
          </a:xfrm>
        </p:grpSpPr>
        <p:sp>
          <p:nvSpPr>
            <p:cNvPr id="1487" name="Google Shape;1487;p90"/>
            <p:cNvSpPr/>
            <p:nvPr/>
          </p:nvSpPr>
          <p:spPr>
            <a:xfrm>
              <a:off x="4548188" y="2327276"/>
              <a:ext cx="663575" cy="1047750"/>
            </a:xfrm>
            <a:custGeom>
              <a:rect b="b" l="l" r="r" t="t"/>
              <a:pathLst>
                <a:path extrusionOk="0" h="660" w="418">
                  <a:moveTo>
                    <a:pt x="211" y="163"/>
                  </a:moveTo>
                  <a:lnTo>
                    <a:pt x="163" y="430"/>
                  </a:lnTo>
                  <a:lnTo>
                    <a:pt x="256" y="430"/>
                  </a:lnTo>
                  <a:lnTo>
                    <a:pt x="211" y="163"/>
                  </a:lnTo>
                  <a:close/>
                  <a:moveTo>
                    <a:pt x="270" y="0"/>
                  </a:moveTo>
                  <a:lnTo>
                    <a:pt x="418" y="660"/>
                  </a:lnTo>
                  <a:lnTo>
                    <a:pt x="304" y="660"/>
                  </a:lnTo>
                  <a:lnTo>
                    <a:pt x="281" y="549"/>
                  </a:lnTo>
                  <a:lnTo>
                    <a:pt x="137" y="549"/>
                  </a:lnTo>
                  <a:lnTo>
                    <a:pt x="115" y="660"/>
                  </a:lnTo>
                  <a:lnTo>
                    <a:pt x="0" y="660"/>
                  </a:lnTo>
                  <a:lnTo>
                    <a:pt x="148" y="0"/>
                  </a:lnTo>
                  <a:lnTo>
                    <a:pt x="27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8" name="Google Shape;1488;p90"/>
            <p:cNvSpPr/>
            <p:nvPr/>
          </p:nvSpPr>
          <p:spPr>
            <a:xfrm>
              <a:off x="0" y="1103313"/>
              <a:ext cx="2820988" cy="2830513"/>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9" name="Google Shape;1489;p90"/>
            <p:cNvSpPr/>
            <p:nvPr/>
          </p:nvSpPr>
          <p:spPr>
            <a:xfrm>
              <a:off x="3267075" y="1103313"/>
              <a:ext cx="881063" cy="1047750"/>
            </a:xfrm>
            <a:custGeom>
              <a:rect b="b" l="l" r="r" t="t"/>
              <a:pathLst>
                <a:path extrusionOk="0" h="660" w="555">
                  <a:moveTo>
                    <a:pt x="341" y="660"/>
                  </a:moveTo>
                  <a:lnTo>
                    <a:pt x="278" y="397"/>
                  </a:lnTo>
                  <a:lnTo>
                    <a:pt x="219" y="660"/>
                  </a:lnTo>
                  <a:lnTo>
                    <a:pt x="96" y="660"/>
                  </a:lnTo>
                  <a:lnTo>
                    <a:pt x="0" y="0"/>
                  </a:lnTo>
                  <a:lnTo>
                    <a:pt x="122" y="0"/>
                  </a:lnTo>
                  <a:lnTo>
                    <a:pt x="170" y="404"/>
                  </a:lnTo>
                  <a:lnTo>
                    <a:pt x="237" y="0"/>
                  </a:lnTo>
                  <a:lnTo>
                    <a:pt x="322" y="0"/>
                  </a:lnTo>
                  <a:lnTo>
                    <a:pt x="385" y="404"/>
                  </a:lnTo>
                  <a:lnTo>
                    <a:pt x="433" y="0"/>
                  </a:lnTo>
                  <a:lnTo>
                    <a:pt x="555" y="0"/>
                  </a:lnTo>
                  <a:lnTo>
                    <a:pt x="463" y="660"/>
                  </a:lnTo>
                  <a:lnTo>
                    <a:pt x="341"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0" name="Google Shape;1490;p90"/>
            <p:cNvSpPr/>
            <p:nvPr/>
          </p:nvSpPr>
          <p:spPr>
            <a:xfrm>
              <a:off x="4271963" y="1103313"/>
              <a:ext cx="417513" cy="1047750"/>
            </a:xfrm>
            <a:custGeom>
              <a:rect b="b" l="l" r="r" t="t"/>
              <a:pathLst>
                <a:path extrusionOk="0" h="660" w="263">
                  <a:moveTo>
                    <a:pt x="259" y="0"/>
                  </a:moveTo>
                  <a:lnTo>
                    <a:pt x="259" y="107"/>
                  </a:lnTo>
                  <a:lnTo>
                    <a:pt x="119" y="107"/>
                  </a:lnTo>
                  <a:lnTo>
                    <a:pt x="119" y="256"/>
                  </a:lnTo>
                  <a:lnTo>
                    <a:pt x="219" y="256"/>
                  </a:lnTo>
                  <a:lnTo>
                    <a:pt x="219" y="363"/>
                  </a:lnTo>
                  <a:lnTo>
                    <a:pt x="119" y="363"/>
                  </a:lnTo>
                  <a:lnTo>
                    <a:pt x="119" y="549"/>
                  </a:lnTo>
                  <a:lnTo>
                    <a:pt x="263" y="549"/>
                  </a:lnTo>
                  <a:lnTo>
                    <a:pt x="263" y="660"/>
                  </a:lnTo>
                  <a:lnTo>
                    <a:pt x="0" y="660"/>
                  </a:lnTo>
                  <a:lnTo>
                    <a:pt x="0" y="0"/>
                  </a:lnTo>
                  <a:lnTo>
                    <a:pt x="25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1" name="Google Shape;1491;p90"/>
            <p:cNvSpPr/>
            <p:nvPr/>
          </p:nvSpPr>
          <p:spPr>
            <a:xfrm>
              <a:off x="5307013" y="2327276"/>
              <a:ext cx="552450" cy="1047750"/>
            </a:xfrm>
            <a:custGeom>
              <a:rect b="b" l="l" r="r" t="t"/>
              <a:pathLst>
                <a:path extrusionOk="0" h="660" w="348">
                  <a:moveTo>
                    <a:pt x="229" y="0"/>
                  </a:moveTo>
                  <a:lnTo>
                    <a:pt x="348" y="0"/>
                  </a:lnTo>
                  <a:lnTo>
                    <a:pt x="348" y="660"/>
                  </a:lnTo>
                  <a:lnTo>
                    <a:pt x="229" y="660"/>
                  </a:lnTo>
                  <a:lnTo>
                    <a:pt x="118" y="311"/>
                  </a:lnTo>
                  <a:lnTo>
                    <a:pt x="118" y="660"/>
                  </a:lnTo>
                  <a:lnTo>
                    <a:pt x="0" y="660"/>
                  </a:lnTo>
                  <a:lnTo>
                    <a:pt x="0" y="0"/>
                  </a:lnTo>
                  <a:lnTo>
                    <a:pt x="118" y="0"/>
                  </a:lnTo>
                  <a:lnTo>
                    <a:pt x="229" y="334"/>
                  </a:lnTo>
                  <a:lnTo>
                    <a:pt x="229"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2" name="Google Shape;1492;p90"/>
            <p:cNvSpPr/>
            <p:nvPr/>
          </p:nvSpPr>
          <p:spPr>
            <a:xfrm>
              <a:off x="3290888" y="2316163"/>
              <a:ext cx="500063" cy="1076325"/>
            </a:xfrm>
            <a:custGeom>
              <a:rect b="b" l="l" r="r" t="t"/>
              <a:pathLst>
                <a:path extrusionOk="0" h="183" w="85">
                  <a:moveTo>
                    <a:pt x="41" y="68"/>
                  </a:moveTo>
                  <a:cubicBezTo>
                    <a:pt x="76" y="101"/>
                    <a:pt x="76" y="101"/>
                    <a:pt x="76" y="101"/>
                  </a:cubicBezTo>
                  <a:cubicBezTo>
                    <a:pt x="83" y="108"/>
                    <a:pt x="85" y="116"/>
                    <a:pt x="85" y="127"/>
                  </a:cubicBezTo>
                  <a:cubicBezTo>
                    <a:pt x="85" y="143"/>
                    <a:pt x="85" y="143"/>
                    <a:pt x="85" y="143"/>
                  </a:cubicBezTo>
                  <a:cubicBezTo>
                    <a:pt x="85" y="168"/>
                    <a:pt x="71" y="183"/>
                    <a:pt x="42" y="183"/>
                  </a:cubicBezTo>
                  <a:cubicBezTo>
                    <a:pt x="13" y="183"/>
                    <a:pt x="0" y="168"/>
                    <a:pt x="0" y="143"/>
                  </a:cubicBezTo>
                  <a:cubicBezTo>
                    <a:pt x="0" y="125"/>
                    <a:pt x="0" y="125"/>
                    <a:pt x="0" y="125"/>
                  </a:cubicBezTo>
                  <a:cubicBezTo>
                    <a:pt x="32" y="125"/>
                    <a:pt x="32" y="125"/>
                    <a:pt x="32" y="125"/>
                  </a:cubicBezTo>
                  <a:cubicBezTo>
                    <a:pt x="32" y="144"/>
                    <a:pt x="32" y="144"/>
                    <a:pt x="32" y="144"/>
                  </a:cubicBezTo>
                  <a:cubicBezTo>
                    <a:pt x="32" y="150"/>
                    <a:pt x="35" y="153"/>
                    <a:pt x="42" y="153"/>
                  </a:cubicBezTo>
                  <a:cubicBezTo>
                    <a:pt x="50" y="153"/>
                    <a:pt x="53" y="150"/>
                    <a:pt x="53" y="144"/>
                  </a:cubicBezTo>
                  <a:cubicBezTo>
                    <a:pt x="53" y="132"/>
                    <a:pt x="53" y="132"/>
                    <a:pt x="53" y="132"/>
                  </a:cubicBezTo>
                  <a:cubicBezTo>
                    <a:pt x="53" y="124"/>
                    <a:pt x="50" y="119"/>
                    <a:pt x="45" y="114"/>
                  </a:cubicBezTo>
                  <a:cubicBezTo>
                    <a:pt x="10" y="82"/>
                    <a:pt x="10" y="82"/>
                    <a:pt x="10" y="82"/>
                  </a:cubicBezTo>
                  <a:cubicBezTo>
                    <a:pt x="2" y="75"/>
                    <a:pt x="0" y="66"/>
                    <a:pt x="0" y="56"/>
                  </a:cubicBezTo>
                  <a:cubicBezTo>
                    <a:pt x="0" y="40"/>
                    <a:pt x="0" y="40"/>
                    <a:pt x="0" y="40"/>
                  </a:cubicBezTo>
                  <a:cubicBezTo>
                    <a:pt x="0" y="15"/>
                    <a:pt x="14" y="0"/>
                    <a:pt x="43" y="0"/>
                  </a:cubicBezTo>
                  <a:cubicBezTo>
                    <a:pt x="72" y="0"/>
                    <a:pt x="85" y="15"/>
                    <a:pt x="85" y="40"/>
                  </a:cubicBezTo>
                  <a:cubicBezTo>
                    <a:pt x="85" y="57"/>
                    <a:pt x="85" y="57"/>
                    <a:pt x="85" y="57"/>
                  </a:cubicBezTo>
                  <a:cubicBezTo>
                    <a:pt x="53" y="57"/>
                    <a:pt x="53" y="57"/>
                    <a:pt x="53" y="57"/>
                  </a:cubicBezTo>
                  <a:cubicBezTo>
                    <a:pt x="53" y="39"/>
                    <a:pt x="53" y="39"/>
                    <a:pt x="53" y="39"/>
                  </a:cubicBezTo>
                  <a:cubicBezTo>
                    <a:pt x="53" y="33"/>
                    <a:pt x="51" y="29"/>
                    <a:pt x="43" y="29"/>
                  </a:cubicBezTo>
                  <a:cubicBezTo>
                    <a:pt x="36" y="29"/>
                    <a:pt x="32" y="33"/>
                    <a:pt x="32" y="39"/>
                  </a:cubicBezTo>
                  <a:cubicBezTo>
                    <a:pt x="32" y="51"/>
                    <a:pt x="32" y="51"/>
                    <a:pt x="32" y="51"/>
                  </a:cubicBezTo>
                  <a:cubicBezTo>
                    <a:pt x="32" y="58"/>
                    <a:pt x="35" y="64"/>
                    <a:pt x="41" y="6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3" name="Google Shape;1493;p90"/>
            <p:cNvSpPr/>
            <p:nvPr/>
          </p:nvSpPr>
          <p:spPr>
            <a:xfrm>
              <a:off x="3937000" y="2327276"/>
              <a:ext cx="517525" cy="1047750"/>
            </a:xfrm>
            <a:custGeom>
              <a:rect b="b" l="l" r="r" t="t"/>
              <a:pathLst>
                <a:path extrusionOk="0" h="660" w="326">
                  <a:moveTo>
                    <a:pt x="207" y="0"/>
                  </a:moveTo>
                  <a:lnTo>
                    <a:pt x="326" y="0"/>
                  </a:lnTo>
                  <a:lnTo>
                    <a:pt x="326" y="660"/>
                  </a:lnTo>
                  <a:lnTo>
                    <a:pt x="207" y="660"/>
                  </a:lnTo>
                  <a:lnTo>
                    <a:pt x="207" y="363"/>
                  </a:lnTo>
                  <a:lnTo>
                    <a:pt x="119" y="363"/>
                  </a:lnTo>
                  <a:lnTo>
                    <a:pt x="119" y="660"/>
                  </a:lnTo>
                  <a:lnTo>
                    <a:pt x="0" y="660"/>
                  </a:lnTo>
                  <a:lnTo>
                    <a:pt x="0" y="0"/>
                  </a:lnTo>
                  <a:lnTo>
                    <a:pt x="119" y="0"/>
                  </a:lnTo>
                  <a:lnTo>
                    <a:pt x="119" y="256"/>
                  </a:lnTo>
                  <a:lnTo>
                    <a:pt x="207" y="256"/>
                  </a:lnTo>
                  <a:lnTo>
                    <a:pt x="207"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4" name="Google Shape;1494;p90"/>
            <p:cNvSpPr/>
            <p:nvPr/>
          </p:nvSpPr>
          <p:spPr>
            <a:xfrm>
              <a:off x="4818063" y="1103313"/>
              <a:ext cx="488950" cy="1047750"/>
            </a:xfrm>
            <a:custGeom>
              <a:rect b="b" l="l" r="r" t="t"/>
              <a:pathLst>
                <a:path extrusionOk="0" h="178" w="83">
                  <a:moveTo>
                    <a:pt x="51" y="69"/>
                  </a:moveTo>
                  <a:cubicBezTo>
                    <a:pt x="51" y="74"/>
                    <a:pt x="49" y="76"/>
                    <a:pt x="44" y="76"/>
                  </a:cubicBezTo>
                  <a:cubicBezTo>
                    <a:pt x="32" y="76"/>
                    <a:pt x="32" y="76"/>
                    <a:pt x="32" y="76"/>
                  </a:cubicBezTo>
                  <a:cubicBezTo>
                    <a:pt x="32" y="29"/>
                    <a:pt x="32" y="29"/>
                    <a:pt x="32" y="29"/>
                  </a:cubicBezTo>
                  <a:cubicBezTo>
                    <a:pt x="44" y="29"/>
                    <a:pt x="44" y="29"/>
                    <a:pt x="44" y="29"/>
                  </a:cubicBezTo>
                  <a:cubicBezTo>
                    <a:pt x="49" y="29"/>
                    <a:pt x="51" y="32"/>
                    <a:pt x="51" y="36"/>
                  </a:cubicBezTo>
                  <a:lnTo>
                    <a:pt x="51" y="69"/>
                  </a:lnTo>
                  <a:close/>
                  <a:moveTo>
                    <a:pt x="51" y="141"/>
                  </a:moveTo>
                  <a:cubicBezTo>
                    <a:pt x="51" y="146"/>
                    <a:pt x="49" y="148"/>
                    <a:pt x="44" y="148"/>
                  </a:cubicBezTo>
                  <a:cubicBezTo>
                    <a:pt x="32" y="148"/>
                    <a:pt x="32" y="148"/>
                    <a:pt x="32" y="148"/>
                  </a:cubicBezTo>
                  <a:cubicBezTo>
                    <a:pt x="32" y="101"/>
                    <a:pt x="32" y="101"/>
                    <a:pt x="32" y="101"/>
                  </a:cubicBezTo>
                  <a:cubicBezTo>
                    <a:pt x="44" y="101"/>
                    <a:pt x="44" y="101"/>
                    <a:pt x="44" y="101"/>
                  </a:cubicBezTo>
                  <a:cubicBezTo>
                    <a:pt x="49" y="101"/>
                    <a:pt x="51" y="104"/>
                    <a:pt x="51" y="108"/>
                  </a:cubicBezTo>
                  <a:lnTo>
                    <a:pt x="51" y="141"/>
                  </a:lnTo>
                  <a:close/>
                  <a:moveTo>
                    <a:pt x="66" y="89"/>
                  </a:moveTo>
                  <a:cubicBezTo>
                    <a:pt x="78" y="86"/>
                    <a:pt x="83" y="80"/>
                    <a:pt x="83" y="68"/>
                  </a:cubicBezTo>
                  <a:cubicBezTo>
                    <a:pt x="83" y="30"/>
                    <a:pt x="83" y="30"/>
                    <a:pt x="83" y="30"/>
                  </a:cubicBezTo>
                  <a:cubicBezTo>
                    <a:pt x="83" y="10"/>
                    <a:pt x="74" y="0"/>
                    <a:pt x="53" y="0"/>
                  </a:cubicBezTo>
                  <a:cubicBezTo>
                    <a:pt x="0" y="0"/>
                    <a:pt x="0" y="0"/>
                    <a:pt x="0" y="0"/>
                  </a:cubicBezTo>
                  <a:cubicBezTo>
                    <a:pt x="0" y="178"/>
                    <a:pt x="0" y="178"/>
                    <a:pt x="0" y="178"/>
                  </a:cubicBezTo>
                  <a:cubicBezTo>
                    <a:pt x="53" y="178"/>
                    <a:pt x="53" y="178"/>
                    <a:pt x="53" y="178"/>
                  </a:cubicBezTo>
                  <a:cubicBezTo>
                    <a:pt x="74" y="178"/>
                    <a:pt x="83" y="168"/>
                    <a:pt x="83" y="148"/>
                  </a:cubicBezTo>
                  <a:cubicBezTo>
                    <a:pt x="83" y="109"/>
                    <a:pt x="83" y="109"/>
                    <a:pt x="83" y="109"/>
                  </a:cubicBezTo>
                  <a:cubicBezTo>
                    <a:pt x="83" y="99"/>
                    <a:pt x="80" y="93"/>
                    <a:pt x="66" y="89"/>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5" name="Google Shape;1495;p90"/>
            <p:cNvSpPr/>
            <p:nvPr/>
          </p:nvSpPr>
          <p:spPr>
            <a:xfrm>
              <a:off x="5441950" y="1103313"/>
              <a:ext cx="422275" cy="1047750"/>
            </a:xfrm>
            <a:custGeom>
              <a:rect b="b" l="l" r="r" t="t"/>
              <a:pathLst>
                <a:path extrusionOk="0" h="660" w="266">
                  <a:moveTo>
                    <a:pt x="263" y="0"/>
                  </a:moveTo>
                  <a:lnTo>
                    <a:pt x="263" y="107"/>
                  </a:lnTo>
                  <a:lnTo>
                    <a:pt x="118" y="107"/>
                  </a:lnTo>
                  <a:lnTo>
                    <a:pt x="118" y="256"/>
                  </a:lnTo>
                  <a:lnTo>
                    <a:pt x="218" y="256"/>
                  </a:lnTo>
                  <a:lnTo>
                    <a:pt x="218" y="363"/>
                  </a:lnTo>
                  <a:lnTo>
                    <a:pt x="118" y="363"/>
                  </a:lnTo>
                  <a:lnTo>
                    <a:pt x="118" y="549"/>
                  </a:lnTo>
                  <a:lnTo>
                    <a:pt x="266" y="549"/>
                  </a:lnTo>
                  <a:lnTo>
                    <a:pt x="266" y="660"/>
                  </a:lnTo>
                  <a:lnTo>
                    <a:pt x="0" y="660"/>
                  </a:lnTo>
                  <a:lnTo>
                    <a:pt x="0" y="0"/>
                  </a:lnTo>
                  <a:lnTo>
                    <a:pt x="26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6" name="Google Shape;1496;p90"/>
            <p:cNvSpPr/>
            <p:nvPr/>
          </p:nvSpPr>
          <p:spPr>
            <a:xfrm>
              <a:off x="5994400" y="1103313"/>
              <a:ext cx="534988" cy="1047750"/>
            </a:xfrm>
            <a:custGeom>
              <a:rect b="b" l="l" r="r" t="t"/>
              <a:pathLst>
                <a:path extrusionOk="0" h="178" w="91">
                  <a:moveTo>
                    <a:pt x="32" y="29"/>
                  </a:moveTo>
                  <a:cubicBezTo>
                    <a:pt x="32" y="76"/>
                    <a:pt x="32" y="76"/>
                    <a:pt x="32" y="76"/>
                  </a:cubicBezTo>
                  <a:cubicBezTo>
                    <a:pt x="45" y="76"/>
                    <a:pt x="45" y="76"/>
                    <a:pt x="45" y="76"/>
                  </a:cubicBezTo>
                  <a:cubicBezTo>
                    <a:pt x="50" y="76"/>
                    <a:pt x="52" y="74"/>
                    <a:pt x="52" y="69"/>
                  </a:cubicBezTo>
                  <a:cubicBezTo>
                    <a:pt x="52" y="36"/>
                    <a:pt x="52" y="36"/>
                    <a:pt x="52" y="36"/>
                  </a:cubicBezTo>
                  <a:cubicBezTo>
                    <a:pt x="52" y="32"/>
                    <a:pt x="50" y="29"/>
                    <a:pt x="45" y="29"/>
                  </a:cubicBezTo>
                  <a:lnTo>
                    <a:pt x="32" y="29"/>
                  </a:lnTo>
                  <a:close/>
                  <a:moveTo>
                    <a:pt x="86" y="117"/>
                  </a:moveTo>
                  <a:cubicBezTo>
                    <a:pt x="86" y="156"/>
                    <a:pt x="86" y="156"/>
                    <a:pt x="86" y="156"/>
                  </a:cubicBezTo>
                  <a:cubicBezTo>
                    <a:pt x="86" y="164"/>
                    <a:pt x="89" y="172"/>
                    <a:pt x="91" y="178"/>
                  </a:cubicBezTo>
                  <a:cubicBezTo>
                    <a:pt x="61" y="178"/>
                    <a:pt x="61" y="178"/>
                    <a:pt x="61" y="178"/>
                  </a:cubicBezTo>
                  <a:cubicBezTo>
                    <a:pt x="55" y="170"/>
                    <a:pt x="54" y="158"/>
                    <a:pt x="54" y="142"/>
                  </a:cubicBezTo>
                  <a:cubicBezTo>
                    <a:pt x="54" y="115"/>
                    <a:pt x="54" y="115"/>
                    <a:pt x="54" y="115"/>
                  </a:cubicBezTo>
                  <a:cubicBezTo>
                    <a:pt x="54" y="105"/>
                    <a:pt x="47" y="101"/>
                    <a:pt x="40" y="101"/>
                  </a:cubicBezTo>
                  <a:cubicBezTo>
                    <a:pt x="32" y="101"/>
                    <a:pt x="32" y="101"/>
                    <a:pt x="32" y="101"/>
                  </a:cubicBezTo>
                  <a:cubicBezTo>
                    <a:pt x="32" y="178"/>
                    <a:pt x="32" y="178"/>
                    <a:pt x="32" y="178"/>
                  </a:cubicBezTo>
                  <a:cubicBezTo>
                    <a:pt x="0" y="178"/>
                    <a:pt x="0" y="178"/>
                    <a:pt x="0" y="178"/>
                  </a:cubicBezTo>
                  <a:cubicBezTo>
                    <a:pt x="0" y="0"/>
                    <a:pt x="0" y="0"/>
                    <a:pt x="0" y="0"/>
                  </a:cubicBezTo>
                  <a:cubicBezTo>
                    <a:pt x="55" y="0"/>
                    <a:pt x="55" y="0"/>
                    <a:pt x="55" y="0"/>
                  </a:cubicBezTo>
                  <a:cubicBezTo>
                    <a:pt x="76" y="0"/>
                    <a:pt x="84" y="10"/>
                    <a:pt x="84" y="30"/>
                  </a:cubicBezTo>
                  <a:cubicBezTo>
                    <a:pt x="84" y="68"/>
                    <a:pt x="84" y="68"/>
                    <a:pt x="84" y="68"/>
                  </a:cubicBezTo>
                  <a:cubicBezTo>
                    <a:pt x="84" y="82"/>
                    <a:pt x="81" y="89"/>
                    <a:pt x="68" y="92"/>
                  </a:cubicBezTo>
                  <a:cubicBezTo>
                    <a:pt x="85" y="97"/>
                    <a:pt x="86" y="104"/>
                    <a:pt x="86"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7" name="Google Shape;1497;p90"/>
            <p:cNvSpPr/>
            <p:nvPr/>
          </p:nvSpPr>
          <p:spPr>
            <a:xfrm>
              <a:off x="5994400" y="2327276"/>
              <a:ext cx="517525" cy="1047750"/>
            </a:xfrm>
            <a:custGeom>
              <a:rect b="b" l="l" r="r" t="t"/>
              <a:pathLst>
                <a:path extrusionOk="0" h="178" w="88">
                  <a:moveTo>
                    <a:pt x="51" y="149"/>
                  </a:moveTo>
                  <a:cubicBezTo>
                    <a:pt x="55" y="149"/>
                    <a:pt x="56" y="148"/>
                    <a:pt x="56" y="144"/>
                  </a:cubicBezTo>
                  <a:cubicBezTo>
                    <a:pt x="56" y="35"/>
                    <a:pt x="56" y="35"/>
                    <a:pt x="56" y="35"/>
                  </a:cubicBezTo>
                  <a:cubicBezTo>
                    <a:pt x="56" y="31"/>
                    <a:pt x="55" y="30"/>
                    <a:pt x="51" y="30"/>
                  </a:cubicBezTo>
                  <a:cubicBezTo>
                    <a:pt x="32" y="30"/>
                    <a:pt x="32" y="30"/>
                    <a:pt x="32" y="30"/>
                  </a:cubicBezTo>
                  <a:cubicBezTo>
                    <a:pt x="32" y="149"/>
                    <a:pt x="32" y="149"/>
                    <a:pt x="32" y="149"/>
                  </a:cubicBezTo>
                  <a:lnTo>
                    <a:pt x="51" y="149"/>
                  </a:lnTo>
                  <a:close/>
                  <a:moveTo>
                    <a:pt x="0" y="0"/>
                  </a:moveTo>
                  <a:cubicBezTo>
                    <a:pt x="58" y="0"/>
                    <a:pt x="58" y="0"/>
                    <a:pt x="58" y="0"/>
                  </a:cubicBezTo>
                  <a:cubicBezTo>
                    <a:pt x="78" y="0"/>
                    <a:pt x="88" y="10"/>
                    <a:pt x="88" y="30"/>
                  </a:cubicBezTo>
                  <a:cubicBezTo>
                    <a:pt x="88" y="148"/>
                    <a:pt x="88" y="148"/>
                    <a:pt x="88" y="148"/>
                  </a:cubicBezTo>
                  <a:cubicBezTo>
                    <a:pt x="88" y="168"/>
                    <a:pt x="78" y="178"/>
                    <a:pt x="58" y="178"/>
                  </a:cubicBezTo>
                  <a:cubicBezTo>
                    <a:pt x="0" y="178"/>
                    <a:pt x="0" y="178"/>
                    <a:pt x="0" y="178"/>
                  </a:cubicBezTo>
                  <a:lnTo>
                    <a:pt x="0"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8" name="Google Shape;1498;p90"/>
            <p:cNvSpPr/>
            <p:nvPr/>
          </p:nvSpPr>
          <p:spPr>
            <a:xfrm>
              <a:off x="6616700" y="2327276"/>
              <a:ext cx="881063" cy="1047750"/>
            </a:xfrm>
            <a:custGeom>
              <a:rect b="b" l="l" r="r" t="t"/>
              <a:pathLst>
                <a:path extrusionOk="0" h="660" w="555">
                  <a:moveTo>
                    <a:pt x="337" y="660"/>
                  </a:moveTo>
                  <a:lnTo>
                    <a:pt x="278" y="397"/>
                  </a:lnTo>
                  <a:lnTo>
                    <a:pt x="215" y="660"/>
                  </a:lnTo>
                  <a:lnTo>
                    <a:pt x="93" y="660"/>
                  </a:lnTo>
                  <a:lnTo>
                    <a:pt x="0" y="0"/>
                  </a:lnTo>
                  <a:lnTo>
                    <a:pt x="122" y="0"/>
                  </a:lnTo>
                  <a:lnTo>
                    <a:pt x="170" y="404"/>
                  </a:lnTo>
                  <a:lnTo>
                    <a:pt x="233" y="0"/>
                  </a:lnTo>
                  <a:lnTo>
                    <a:pt x="319" y="0"/>
                  </a:lnTo>
                  <a:lnTo>
                    <a:pt x="385" y="404"/>
                  </a:lnTo>
                  <a:lnTo>
                    <a:pt x="433" y="0"/>
                  </a:lnTo>
                  <a:lnTo>
                    <a:pt x="555" y="0"/>
                  </a:lnTo>
                  <a:lnTo>
                    <a:pt x="459" y="660"/>
                  </a:lnTo>
                  <a:lnTo>
                    <a:pt x="337" y="66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9" name="Google Shape;1499;p90"/>
            <p:cNvSpPr/>
            <p:nvPr/>
          </p:nvSpPr>
          <p:spPr>
            <a:xfrm>
              <a:off x="7610475" y="2327276"/>
              <a:ext cx="187200" cy="1047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0" name="Google Shape;1500;p90"/>
            <p:cNvSpPr/>
            <p:nvPr/>
          </p:nvSpPr>
          <p:spPr>
            <a:xfrm>
              <a:off x="7939088" y="2316163"/>
              <a:ext cx="523875" cy="1076325"/>
            </a:xfrm>
            <a:custGeom>
              <a:rect b="b" l="l" r="r" t="t"/>
              <a:pathLst>
                <a:path extrusionOk="0" h="183" w="89">
                  <a:moveTo>
                    <a:pt x="89" y="126"/>
                  </a:moveTo>
                  <a:cubicBezTo>
                    <a:pt x="89" y="143"/>
                    <a:pt x="89" y="143"/>
                    <a:pt x="89" y="143"/>
                  </a:cubicBezTo>
                  <a:cubicBezTo>
                    <a:pt x="89" y="168"/>
                    <a:pt x="75" y="183"/>
                    <a:pt x="45" y="183"/>
                  </a:cubicBezTo>
                  <a:cubicBezTo>
                    <a:pt x="14" y="183"/>
                    <a:pt x="0" y="168"/>
                    <a:pt x="0" y="143"/>
                  </a:cubicBezTo>
                  <a:cubicBezTo>
                    <a:pt x="0" y="40"/>
                    <a:pt x="0" y="40"/>
                    <a:pt x="0" y="40"/>
                  </a:cubicBezTo>
                  <a:cubicBezTo>
                    <a:pt x="0" y="15"/>
                    <a:pt x="14" y="0"/>
                    <a:pt x="45" y="0"/>
                  </a:cubicBezTo>
                  <a:cubicBezTo>
                    <a:pt x="75" y="0"/>
                    <a:pt x="89" y="15"/>
                    <a:pt x="89" y="40"/>
                  </a:cubicBezTo>
                  <a:cubicBezTo>
                    <a:pt x="89" y="57"/>
                    <a:pt x="89" y="57"/>
                    <a:pt x="89" y="57"/>
                  </a:cubicBezTo>
                  <a:cubicBezTo>
                    <a:pt x="57" y="57"/>
                    <a:pt x="57" y="57"/>
                    <a:pt x="57" y="57"/>
                  </a:cubicBezTo>
                  <a:cubicBezTo>
                    <a:pt x="57" y="39"/>
                    <a:pt x="57" y="39"/>
                    <a:pt x="57" y="39"/>
                  </a:cubicBezTo>
                  <a:cubicBezTo>
                    <a:pt x="57" y="32"/>
                    <a:pt x="53" y="29"/>
                    <a:pt x="45" y="29"/>
                  </a:cubicBezTo>
                  <a:cubicBezTo>
                    <a:pt x="36" y="29"/>
                    <a:pt x="33" y="32"/>
                    <a:pt x="33" y="39"/>
                  </a:cubicBezTo>
                  <a:cubicBezTo>
                    <a:pt x="33" y="144"/>
                    <a:pt x="33" y="144"/>
                    <a:pt x="33" y="144"/>
                  </a:cubicBezTo>
                  <a:cubicBezTo>
                    <a:pt x="33" y="150"/>
                    <a:pt x="36" y="153"/>
                    <a:pt x="45" y="153"/>
                  </a:cubicBezTo>
                  <a:cubicBezTo>
                    <a:pt x="53" y="153"/>
                    <a:pt x="57" y="150"/>
                    <a:pt x="57" y="144"/>
                  </a:cubicBezTo>
                  <a:cubicBezTo>
                    <a:pt x="57" y="126"/>
                    <a:pt x="57" y="126"/>
                    <a:pt x="57" y="126"/>
                  </a:cubicBezTo>
                  <a:lnTo>
                    <a:pt x="89" y="12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1" name="Google Shape;1501;p90"/>
            <p:cNvSpPr/>
            <p:nvPr/>
          </p:nvSpPr>
          <p:spPr>
            <a:xfrm>
              <a:off x="8580438" y="2327276"/>
              <a:ext cx="563563" cy="1047750"/>
            </a:xfrm>
            <a:custGeom>
              <a:rect b="b" l="l" r="r" t="t"/>
              <a:pathLst>
                <a:path extrusionOk="0" h="660" w="355">
                  <a:moveTo>
                    <a:pt x="218" y="0"/>
                  </a:moveTo>
                  <a:lnTo>
                    <a:pt x="344" y="0"/>
                  </a:lnTo>
                  <a:lnTo>
                    <a:pt x="214" y="245"/>
                  </a:lnTo>
                  <a:lnTo>
                    <a:pt x="355" y="660"/>
                  </a:lnTo>
                  <a:lnTo>
                    <a:pt x="225" y="660"/>
                  </a:lnTo>
                  <a:lnTo>
                    <a:pt x="144" y="378"/>
                  </a:lnTo>
                  <a:lnTo>
                    <a:pt x="118" y="423"/>
                  </a:lnTo>
                  <a:lnTo>
                    <a:pt x="118" y="660"/>
                  </a:lnTo>
                  <a:lnTo>
                    <a:pt x="0" y="660"/>
                  </a:lnTo>
                  <a:lnTo>
                    <a:pt x="0" y="0"/>
                  </a:lnTo>
                  <a:lnTo>
                    <a:pt x="118" y="0"/>
                  </a:lnTo>
                  <a:lnTo>
                    <a:pt x="118" y="200"/>
                  </a:lnTo>
                  <a:lnTo>
                    <a:pt x="218"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502" name="Google Shape;1502;p90"/>
            <p:cNvGrpSpPr/>
            <p:nvPr/>
          </p:nvGrpSpPr>
          <p:grpSpPr>
            <a:xfrm>
              <a:off x="3284538" y="3555937"/>
              <a:ext cx="3856004" cy="480664"/>
              <a:chOff x="0" y="2001838"/>
              <a:chExt cx="9143950" cy="1139825"/>
            </a:xfrm>
          </p:grpSpPr>
          <p:sp>
            <p:nvSpPr>
              <p:cNvPr id="1503" name="Google Shape;1503;p90"/>
              <p:cNvSpPr/>
              <p:nvPr/>
            </p:nvSpPr>
            <p:spPr>
              <a:xfrm>
                <a:off x="0" y="2230438"/>
                <a:ext cx="582613" cy="669925"/>
              </a:xfrm>
              <a:custGeom>
                <a:rect b="b" l="l" r="r" t="t"/>
                <a:pathLst>
                  <a:path extrusionOk="0" h="111" w="97">
                    <a:moveTo>
                      <a:pt x="19" y="45"/>
                    </a:moveTo>
                    <a:cubicBezTo>
                      <a:pt x="78" y="45"/>
                      <a:pt x="78" y="45"/>
                      <a:pt x="78" y="45"/>
                    </a:cubicBezTo>
                    <a:cubicBezTo>
                      <a:pt x="78" y="36"/>
                      <a:pt x="75" y="29"/>
                      <a:pt x="72" y="25"/>
                    </a:cubicBezTo>
                    <a:cubicBezTo>
                      <a:pt x="66" y="18"/>
                      <a:pt x="58" y="15"/>
                      <a:pt x="49" y="15"/>
                    </a:cubicBezTo>
                    <a:cubicBezTo>
                      <a:pt x="41" y="15"/>
                      <a:pt x="34" y="17"/>
                      <a:pt x="29" y="23"/>
                    </a:cubicBezTo>
                    <a:cubicBezTo>
                      <a:pt x="23" y="28"/>
                      <a:pt x="20" y="36"/>
                      <a:pt x="19" y="45"/>
                    </a:cubicBezTo>
                    <a:moveTo>
                      <a:pt x="78" y="74"/>
                    </a:moveTo>
                    <a:cubicBezTo>
                      <a:pt x="97" y="76"/>
                      <a:pt x="97" y="76"/>
                      <a:pt x="97" y="76"/>
                    </a:cubicBezTo>
                    <a:cubicBezTo>
                      <a:pt x="94" y="87"/>
                      <a:pt x="88" y="96"/>
                      <a:pt x="81" y="102"/>
                    </a:cubicBezTo>
                    <a:cubicBezTo>
                      <a:pt x="73" y="108"/>
                      <a:pt x="62" y="111"/>
                      <a:pt x="50" y="111"/>
                    </a:cubicBezTo>
                    <a:cubicBezTo>
                      <a:pt x="35" y="111"/>
                      <a:pt x="22" y="106"/>
                      <a:pt x="13" y="96"/>
                    </a:cubicBezTo>
                    <a:cubicBezTo>
                      <a:pt x="4" y="87"/>
                      <a:pt x="0" y="73"/>
                      <a:pt x="0" y="56"/>
                    </a:cubicBezTo>
                    <a:cubicBezTo>
                      <a:pt x="0" y="38"/>
                      <a:pt x="4" y="24"/>
                      <a:pt x="13" y="15"/>
                    </a:cubicBezTo>
                    <a:cubicBezTo>
                      <a:pt x="23" y="5"/>
                      <a:pt x="35" y="0"/>
                      <a:pt x="49" y="0"/>
                    </a:cubicBezTo>
                    <a:cubicBezTo>
                      <a:pt x="63" y="0"/>
                      <a:pt x="75" y="5"/>
                      <a:pt x="84" y="14"/>
                    </a:cubicBezTo>
                    <a:cubicBezTo>
                      <a:pt x="93" y="24"/>
                      <a:pt x="97" y="38"/>
                      <a:pt x="97" y="55"/>
                    </a:cubicBezTo>
                    <a:cubicBezTo>
                      <a:pt x="97" y="56"/>
                      <a:pt x="97" y="58"/>
                      <a:pt x="97" y="60"/>
                    </a:cubicBezTo>
                    <a:cubicBezTo>
                      <a:pt x="18" y="60"/>
                      <a:pt x="18" y="60"/>
                      <a:pt x="18" y="60"/>
                    </a:cubicBezTo>
                    <a:cubicBezTo>
                      <a:pt x="19" y="72"/>
                      <a:pt x="22" y="80"/>
                      <a:pt x="28" y="87"/>
                    </a:cubicBezTo>
                    <a:cubicBezTo>
                      <a:pt x="34" y="93"/>
                      <a:pt x="41" y="96"/>
                      <a:pt x="50" y="96"/>
                    </a:cubicBezTo>
                    <a:cubicBezTo>
                      <a:pt x="57" y="96"/>
                      <a:pt x="62" y="94"/>
                      <a:pt x="67" y="91"/>
                    </a:cubicBezTo>
                    <a:cubicBezTo>
                      <a:pt x="72" y="87"/>
                      <a:pt x="75" y="82"/>
                      <a:pt x="78" y="74"/>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4" name="Google Shape;1504;p90"/>
              <p:cNvSpPr/>
              <p:nvPr/>
            </p:nvSpPr>
            <p:spPr>
              <a:xfrm>
                <a:off x="70802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4" y="24"/>
                      <a:pt x="62" y="21"/>
                      <a:pt x="58" y="19"/>
                    </a:cubicBezTo>
                    <a:cubicBezTo>
                      <a:pt x="55" y="16"/>
                      <a:pt x="51" y="15"/>
                      <a:pt x="46" y="15"/>
                    </a:cubicBezTo>
                    <a:cubicBezTo>
                      <a:pt x="38" y="15"/>
                      <a:pt x="32" y="18"/>
                      <a:pt x="26" y="23"/>
                    </a:cubicBezTo>
                    <a:cubicBezTo>
                      <a:pt x="20"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5" name="Google Shape;1505;p90"/>
              <p:cNvSpPr/>
              <p:nvPr/>
            </p:nvSpPr>
            <p:spPr>
              <a:xfrm>
                <a:off x="1338263" y="2230438"/>
                <a:ext cx="557213" cy="911225"/>
              </a:xfrm>
              <a:custGeom>
                <a:rect b="b" l="l" r="r" t="t"/>
                <a:pathLst>
                  <a:path extrusionOk="0" h="151" w="93">
                    <a:moveTo>
                      <a:pt x="18" y="53"/>
                    </a:moveTo>
                    <a:cubicBezTo>
                      <a:pt x="18" y="67"/>
                      <a:pt x="21" y="77"/>
                      <a:pt x="27" y="84"/>
                    </a:cubicBezTo>
                    <a:cubicBezTo>
                      <a:pt x="32" y="90"/>
                      <a:pt x="39" y="93"/>
                      <a:pt x="47"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2" y="18"/>
                      <a:pt x="27" y="24"/>
                    </a:cubicBezTo>
                    <a:cubicBezTo>
                      <a:pt x="21" y="31"/>
                      <a:pt x="18" y="41"/>
                      <a:pt x="18" y="53"/>
                    </a:cubicBezTo>
                    <a:moveTo>
                      <a:pt x="4" y="117"/>
                    </a:moveTo>
                    <a:cubicBezTo>
                      <a:pt x="21" y="120"/>
                      <a:pt x="21" y="120"/>
                      <a:pt x="21" y="120"/>
                    </a:cubicBezTo>
                    <a:cubicBezTo>
                      <a:pt x="22" y="125"/>
                      <a:pt x="24" y="129"/>
                      <a:pt x="27" y="131"/>
                    </a:cubicBezTo>
                    <a:cubicBezTo>
                      <a:pt x="32" y="135"/>
                      <a:pt x="38" y="136"/>
                      <a:pt x="45" y="136"/>
                    </a:cubicBezTo>
                    <a:cubicBezTo>
                      <a:pt x="54" y="136"/>
                      <a:pt x="60" y="135"/>
                      <a:pt x="65" y="131"/>
                    </a:cubicBezTo>
                    <a:cubicBezTo>
                      <a:pt x="69" y="128"/>
                      <a:pt x="72" y="123"/>
                      <a:pt x="74" y="117"/>
                    </a:cubicBezTo>
                    <a:cubicBezTo>
                      <a:pt x="75" y="114"/>
                      <a:pt x="75" y="106"/>
                      <a:pt x="75" y="94"/>
                    </a:cubicBezTo>
                    <a:cubicBezTo>
                      <a:pt x="67" y="104"/>
                      <a:pt x="57" y="108"/>
                      <a:pt x="46" y="108"/>
                    </a:cubicBezTo>
                    <a:cubicBezTo>
                      <a:pt x="31" y="108"/>
                      <a:pt x="20" y="103"/>
                      <a:pt x="12" y="92"/>
                    </a:cubicBezTo>
                    <a:cubicBezTo>
                      <a:pt x="4" y="82"/>
                      <a:pt x="0" y="69"/>
                      <a:pt x="0" y="55"/>
                    </a:cubicBezTo>
                    <a:cubicBezTo>
                      <a:pt x="0" y="45"/>
                      <a:pt x="2" y="35"/>
                      <a:pt x="5" y="27"/>
                    </a:cubicBezTo>
                    <a:cubicBezTo>
                      <a:pt x="9" y="18"/>
                      <a:pt x="14" y="11"/>
                      <a:pt x="21" y="7"/>
                    </a:cubicBezTo>
                    <a:cubicBezTo>
                      <a:pt x="28" y="2"/>
                      <a:pt x="36" y="0"/>
                      <a:pt x="46" y="0"/>
                    </a:cubicBezTo>
                    <a:cubicBezTo>
                      <a:pt x="58" y="0"/>
                      <a:pt x="69" y="5"/>
                      <a:pt x="77" y="15"/>
                    </a:cubicBezTo>
                    <a:cubicBezTo>
                      <a:pt x="77" y="2"/>
                      <a:pt x="77" y="2"/>
                      <a:pt x="77" y="2"/>
                    </a:cubicBezTo>
                    <a:cubicBezTo>
                      <a:pt x="93" y="2"/>
                      <a:pt x="93" y="2"/>
                      <a:pt x="93" y="2"/>
                    </a:cubicBezTo>
                    <a:cubicBezTo>
                      <a:pt x="93" y="94"/>
                      <a:pt x="93" y="94"/>
                      <a:pt x="93" y="94"/>
                    </a:cubicBezTo>
                    <a:cubicBezTo>
                      <a:pt x="93" y="110"/>
                      <a:pt x="92" y="122"/>
                      <a:pt x="88" y="129"/>
                    </a:cubicBezTo>
                    <a:cubicBezTo>
                      <a:pt x="85" y="136"/>
                      <a:pt x="80" y="141"/>
                      <a:pt x="72" y="145"/>
                    </a:cubicBezTo>
                    <a:cubicBezTo>
                      <a:pt x="65" y="149"/>
                      <a:pt x="56" y="151"/>
                      <a:pt x="45"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6" name="Google Shape;1506;p90"/>
              <p:cNvSpPr/>
              <p:nvPr/>
            </p:nvSpPr>
            <p:spPr>
              <a:xfrm>
                <a:off x="2016125" y="2230438"/>
                <a:ext cx="582613" cy="669925"/>
              </a:xfrm>
              <a:custGeom>
                <a:rect b="b" l="l" r="r" t="t"/>
                <a:pathLst>
                  <a:path extrusionOk="0" h="111" w="97">
                    <a:moveTo>
                      <a:pt x="74" y="55"/>
                    </a:moveTo>
                    <a:cubicBezTo>
                      <a:pt x="67" y="58"/>
                      <a:pt x="57" y="60"/>
                      <a:pt x="44" y="62"/>
                    </a:cubicBezTo>
                    <a:cubicBezTo>
                      <a:pt x="37" y="63"/>
                      <a:pt x="32" y="64"/>
                      <a:pt x="29" y="65"/>
                    </a:cubicBezTo>
                    <a:cubicBezTo>
                      <a:pt x="26" y="67"/>
                      <a:pt x="23" y="69"/>
                      <a:pt x="21" y="71"/>
                    </a:cubicBezTo>
                    <a:cubicBezTo>
                      <a:pt x="20" y="74"/>
                      <a:pt x="19" y="77"/>
                      <a:pt x="19" y="80"/>
                    </a:cubicBezTo>
                    <a:cubicBezTo>
                      <a:pt x="19" y="85"/>
                      <a:pt x="21" y="89"/>
                      <a:pt x="24" y="92"/>
                    </a:cubicBezTo>
                    <a:cubicBezTo>
                      <a:pt x="28" y="95"/>
                      <a:pt x="33" y="97"/>
                      <a:pt x="40" y="97"/>
                    </a:cubicBezTo>
                    <a:cubicBezTo>
                      <a:pt x="47" y="97"/>
                      <a:pt x="53" y="95"/>
                      <a:pt x="59" y="92"/>
                    </a:cubicBezTo>
                    <a:cubicBezTo>
                      <a:pt x="64" y="89"/>
                      <a:pt x="68" y="85"/>
                      <a:pt x="71" y="80"/>
                    </a:cubicBezTo>
                    <a:cubicBezTo>
                      <a:pt x="73" y="76"/>
                      <a:pt x="74" y="70"/>
                      <a:pt x="74" y="62"/>
                    </a:cubicBezTo>
                    <a:lnTo>
                      <a:pt x="74" y="55"/>
                    </a:lnTo>
                    <a:close/>
                    <a:moveTo>
                      <a:pt x="75" y="95"/>
                    </a:moveTo>
                    <a:cubicBezTo>
                      <a:pt x="68" y="101"/>
                      <a:pt x="62" y="105"/>
                      <a:pt x="56" y="107"/>
                    </a:cubicBezTo>
                    <a:cubicBezTo>
                      <a:pt x="50" y="109"/>
                      <a:pt x="43" y="111"/>
                      <a:pt x="36" y="111"/>
                    </a:cubicBezTo>
                    <a:cubicBezTo>
                      <a:pt x="24" y="111"/>
                      <a:pt x="15" y="108"/>
                      <a:pt x="9" y="102"/>
                    </a:cubicBezTo>
                    <a:cubicBezTo>
                      <a:pt x="3" y="96"/>
                      <a:pt x="0" y="89"/>
                      <a:pt x="0" y="80"/>
                    </a:cubicBezTo>
                    <a:cubicBezTo>
                      <a:pt x="0" y="75"/>
                      <a:pt x="1" y="70"/>
                      <a:pt x="3" y="66"/>
                    </a:cubicBezTo>
                    <a:cubicBezTo>
                      <a:pt x="6" y="62"/>
                      <a:pt x="9" y="58"/>
                      <a:pt x="13" y="56"/>
                    </a:cubicBezTo>
                    <a:cubicBezTo>
                      <a:pt x="16" y="53"/>
                      <a:pt x="21" y="51"/>
                      <a:pt x="26" y="50"/>
                    </a:cubicBezTo>
                    <a:cubicBezTo>
                      <a:pt x="29" y="49"/>
                      <a:pt x="34"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3" y="16"/>
                      <a:pt x="29" y="19"/>
                    </a:cubicBezTo>
                    <a:cubicBezTo>
                      <a:pt x="25" y="22"/>
                      <a:pt x="22" y="27"/>
                      <a:pt x="21" y="35"/>
                    </a:cubicBezTo>
                    <a:cubicBezTo>
                      <a:pt x="3" y="32"/>
                      <a:pt x="3" y="32"/>
                      <a:pt x="3" y="32"/>
                    </a:cubicBezTo>
                    <a:cubicBezTo>
                      <a:pt x="5" y="25"/>
                      <a:pt x="7" y="19"/>
                      <a:pt x="11" y="14"/>
                    </a:cubicBezTo>
                    <a:cubicBezTo>
                      <a:pt x="14" y="10"/>
                      <a:pt x="20" y="6"/>
                      <a:pt x="27" y="4"/>
                    </a:cubicBezTo>
                    <a:cubicBezTo>
                      <a:pt x="34" y="1"/>
                      <a:pt x="42" y="0"/>
                      <a:pt x="51" y="0"/>
                    </a:cubicBezTo>
                    <a:cubicBezTo>
                      <a:pt x="60" y="0"/>
                      <a:pt x="67" y="1"/>
                      <a:pt x="73" y="3"/>
                    </a:cubicBezTo>
                    <a:cubicBezTo>
                      <a:pt x="78" y="5"/>
                      <a:pt x="83" y="8"/>
                      <a:pt x="85" y="11"/>
                    </a:cubicBezTo>
                    <a:cubicBezTo>
                      <a:pt x="88" y="14"/>
                      <a:pt x="90" y="18"/>
                      <a:pt x="91" y="23"/>
                    </a:cubicBezTo>
                    <a:cubicBezTo>
                      <a:pt x="91" y="26"/>
                      <a:pt x="92" y="32"/>
                      <a:pt x="92" y="40"/>
                    </a:cubicBezTo>
                    <a:cubicBezTo>
                      <a:pt x="92" y="64"/>
                      <a:pt x="92" y="64"/>
                      <a:pt x="92" y="64"/>
                    </a:cubicBezTo>
                    <a:cubicBezTo>
                      <a:pt x="92" y="81"/>
                      <a:pt x="92" y="91"/>
                      <a:pt x="93" y="96"/>
                    </a:cubicBezTo>
                    <a:cubicBezTo>
                      <a:pt x="94" y="100"/>
                      <a:pt x="95" y="104"/>
                      <a:pt x="97"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7" name="Google Shape;1507;p90"/>
              <p:cNvSpPr/>
              <p:nvPr/>
            </p:nvSpPr>
            <p:spPr>
              <a:xfrm>
                <a:off x="2681288"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8" name="Google Shape;1508;p90"/>
              <p:cNvSpPr/>
              <p:nvPr/>
            </p:nvSpPr>
            <p:spPr>
              <a:xfrm>
                <a:off x="3395663" y="2001838"/>
                <a:ext cx="107950" cy="881063"/>
              </a:xfrm>
              <a:custGeom>
                <a:rect b="b" l="l" r="r" t="t"/>
                <a:pathLst>
                  <a:path extrusionOk="0" h="555" w="68">
                    <a:moveTo>
                      <a:pt x="0" y="555"/>
                    </a:moveTo>
                    <a:lnTo>
                      <a:pt x="68" y="555"/>
                    </a:lnTo>
                    <a:lnTo>
                      <a:pt x="68" y="152"/>
                    </a:lnTo>
                    <a:lnTo>
                      <a:pt x="0" y="152"/>
                    </a:lnTo>
                    <a:lnTo>
                      <a:pt x="0" y="555"/>
                    </a:lnTo>
                    <a:close/>
                    <a:moveTo>
                      <a:pt x="0" y="80"/>
                    </a:moveTo>
                    <a:lnTo>
                      <a:pt x="68" y="80"/>
                    </a:lnTo>
                    <a:lnTo>
                      <a:pt x="68" y="0"/>
                    </a:lnTo>
                    <a:lnTo>
                      <a:pt x="0" y="0"/>
                    </a:lnTo>
                    <a:lnTo>
                      <a:pt x="0" y="8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9" name="Google Shape;1509;p90"/>
              <p:cNvSpPr/>
              <p:nvPr/>
            </p:nvSpPr>
            <p:spPr>
              <a:xfrm>
                <a:off x="3660775" y="2230438"/>
                <a:ext cx="515938" cy="652463"/>
              </a:xfrm>
              <a:custGeom>
                <a:rect b="b" l="l" r="r" t="t"/>
                <a:pathLst>
                  <a:path extrusionOk="0" h="108" w="86">
                    <a:moveTo>
                      <a:pt x="0" y="108"/>
                    </a:moveTo>
                    <a:cubicBezTo>
                      <a:pt x="0" y="2"/>
                      <a:pt x="0" y="2"/>
                      <a:pt x="0" y="2"/>
                    </a:cubicBezTo>
                    <a:cubicBezTo>
                      <a:pt x="16" y="2"/>
                      <a:pt x="16" y="2"/>
                      <a:pt x="16" y="2"/>
                    </a:cubicBezTo>
                    <a:cubicBezTo>
                      <a:pt x="16" y="17"/>
                      <a:pt x="16" y="17"/>
                      <a:pt x="16" y="17"/>
                    </a:cubicBezTo>
                    <a:cubicBezTo>
                      <a:pt x="24" y="6"/>
                      <a:pt x="35" y="0"/>
                      <a:pt x="50" y="0"/>
                    </a:cubicBezTo>
                    <a:cubicBezTo>
                      <a:pt x="56" y="0"/>
                      <a:pt x="62" y="1"/>
                      <a:pt x="67" y="3"/>
                    </a:cubicBezTo>
                    <a:cubicBezTo>
                      <a:pt x="73" y="6"/>
                      <a:pt x="77" y="9"/>
                      <a:pt x="79" y="12"/>
                    </a:cubicBezTo>
                    <a:cubicBezTo>
                      <a:pt x="82" y="16"/>
                      <a:pt x="84" y="20"/>
                      <a:pt x="85" y="26"/>
                    </a:cubicBezTo>
                    <a:cubicBezTo>
                      <a:pt x="86" y="29"/>
                      <a:pt x="86" y="35"/>
                      <a:pt x="86" y="43"/>
                    </a:cubicBezTo>
                    <a:cubicBezTo>
                      <a:pt x="86" y="108"/>
                      <a:pt x="86" y="108"/>
                      <a:pt x="86" y="108"/>
                    </a:cubicBezTo>
                    <a:cubicBezTo>
                      <a:pt x="68" y="108"/>
                      <a:pt x="68" y="108"/>
                      <a:pt x="68" y="108"/>
                    </a:cubicBezTo>
                    <a:cubicBezTo>
                      <a:pt x="68" y="44"/>
                      <a:pt x="68" y="44"/>
                      <a:pt x="68" y="44"/>
                    </a:cubicBezTo>
                    <a:cubicBezTo>
                      <a:pt x="68" y="36"/>
                      <a:pt x="67" y="31"/>
                      <a:pt x="66" y="27"/>
                    </a:cubicBezTo>
                    <a:cubicBezTo>
                      <a:pt x="65" y="24"/>
                      <a:pt x="62" y="21"/>
                      <a:pt x="59" y="19"/>
                    </a:cubicBezTo>
                    <a:cubicBezTo>
                      <a:pt x="55" y="16"/>
                      <a:pt x="51" y="15"/>
                      <a:pt x="46" y="15"/>
                    </a:cubicBezTo>
                    <a:cubicBezTo>
                      <a:pt x="38" y="15"/>
                      <a:pt x="32" y="18"/>
                      <a:pt x="26" y="23"/>
                    </a:cubicBezTo>
                    <a:cubicBezTo>
                      <a:pt x="21" y="28"/>
                      <a:pt x="18" y="37"/>
                      <a:pt x="18" y="50"/>
                    </a:cubicBezTo>
                    <a:cubicBezTo>
                      <a:pt x="18" y="108"/>
                      <a:pt x="18" y="108"/>
                      <a:pt x="18" y="108"/>
                    </a:cubicBezTo>
                    <a:lnTo>
                      <a:pt x="0" y="10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0" name="Google Shape;1510;p90"/>
              <p:cNvSpPr/>
              <p:nvPr/>
            </p:nvSpPr>
            <p:spPr>
              <a:xfrm>
                <a:off x="4289425" y="2230438"/>
                <a:ext cx="565150" cy="911225"/>
              </a:xfrm>
              <a:custGeom>
                <a:rect b="b" l="l" r="r" t="t"/>
                <a:pathLst>
                  <a:path extrusionOk="0" h="151" w="94">
                    <a:moveTo>
                      <a:pt x="19" y="53"/>
                    </a:moveTo>
                    <a:cubicBezTo>
                      <a:pt x="19" y="67"/>
                      <a:pt x="21" y="77"/>
                      <a:pt x="27" y="84"/>
                    </a:cubicBezTo>
                    <a:cubicBezTo>
                      <a:pt x="32" y="90"/>
                      <a:pt x="39" y="93"/>
                      <a:pt x="48" y="93"/>
                    </a:cubicBezTo>
                    <a:cubicBezTo>
                      <a:pt x="56" y="93"/>
                      <a:pt x="63" y="90"/>
                      <a:pt x="68" y="84"/>
                    </a:cubicBezTo>
                    <a:cubicBezTo>
                      <a:pt x="74" y="78"/>
                      <a:pt x="77" y="68"/>
                      <a:pt x="77" y="54"/>
                    </a:cubicBezTo>
                    <a:cubicBezTo>
                      <a:pt x="77" y="41"/>
                      <a:pt x="74" y="31"/>
                      <a:pt x="68" y="25"/>
                    </a:cubicBezTo>
                    <a:cubicBezTo>
                      <a:pt x="62" y="18"/>
                      <a:pt x="55" y="15"/>
                      <a:pt x="47" y="15"/>
                    </a:cubicBezTo>
                    <a:cubicBezTo>
                      <a:pt x="39" y="15"/>
                      <a:pt x="33" y="18"/>
                      <a:pt x="27" y="24"/>
                    </a:cubicBezTo>
                    <a:cubicBezTo>
                      <a:pt x="21" y="31"/>
                      <a:pt x="19" y="41"/>
                      <a:pt x="19" y="53"/>
                    </a:cubicBezTo>
                    <a:moveTo>
                      <a:pt x="4" y="117"/>
                    </a:moveTo>
                    <a:cubicBezTo>
                      <a:pt x="21" y="120"/>
                      <a:pt x="21" y="120"/>
                      <a:pt x="21" y="120"/>
                    </a:cubicBezTo>
                    <a:cubicBezTo>
                      <a:pt x="22" y="125"/>
                      <a:pt x="24" y="129"/>
                      <a:pt x="27" y="131"/>
                    </a:cubicBezTo>
                    <a:cubicBezTo>
                      <a:pt x="32" y="135"/>
                      <a:pt x="38" y="136"/>
                      <a:pt x="46" y="136"/>
                    </a:cubicBezTo>
                    <a:cubicBezTo>
                      <a:pt x="54" y="136"/>
                      <a:pt x="60" y="135"/>
                      <a:pt x="65" y="131"/>
                    </a:cubicBezTo>
                    <a:cubicBezTo>
                      <a:pt x="69" y="128"/>
                      <a:pt x="72" y="123"/>
                      <a:pt x="74" y="117"/>
                    </a:cubicBezTo>
                    <a:cubicBezTo>
                      <a:pt x="75" y="114"/>
                      <a:pt x="75" y="106"/>
                      <a:pt x="75" y="94"/>
                    </a:cubicBezTo>
                    <a:cubicBezTo>
                      <a:pt x="67" y="104"/>
                      <a:pt x="58" y="108"/>
                      <a:pt x="46" y="108"/>
                    </a:cubicBezTo>
                    <a:cubicBezTo>
                      <a:pt x="31" y="108"/>
                      <a:pt x="20" y="103"/>
                      <a:pt x="12" y="92"/>
                    </a:cubicBezTo>
                    <a:cubicBezTo>
                      <a:pt x="4" y="82"/>
                      <a:pt x="0" y="69"/>
                      <a:pt x="0" y="55"/>
                    </a:cubicBezTo>
                    <a:cubicBezTo>
                      <a:pt x="0" y="45"/>
                      <a:pt x="2" y="35"/>
                      <a:pt x="6" y="27"/>
                    </a:cubicBezTo>
                    <a:cubicBezTo>
                      <a:pt x="9" y="18"/>
                      <a:pt x="15" y="11"/>
                      <a:pt x="22" y="7"/>
                    </a:cubicBezTo>
                    <a:cubicBezTo>
                      <a:pt x="29" y="2"/>
                      <a:pt x="37" y="0"/>
                      <a:pt x="46" y="0"/>
                    </a:cubicBezTo>
                    <a:cubicBezTo>
                      <a:pt x="59" y="0"/>
                      <a:pt x="69" y="5"/>
                      <a:pt x="77" y="15"/>
                    </a:cubicBezTo>
                    <a:cubicBezTo>
                      <a:pt x="77" y="2"/>
                      <a:pt x="77" y="2"/>
                      <a:pt x="77" y="2"/>
                    </a:cubicBezTo>
                    <a:cubicBezTo>
                      <a:pt x="94" y="2"/>
                      <a:pt x="94" y="2"/>
                      <a:pt x="94" y="2"/>
                    </a:cubicBezTo>
                    <a:cubicBezTo>
                      <a:pt x="94" y="94"/>
                      <a:pt x="94" y="94"/>
                      <a:pt x="94" y="94"/>
                    </a:cubicBezTo>
                    <a:cubicBezTo>
                      <a:pt x="94" y="110"/>
                      <a:pt x="92" y="122"/>
                      <a:pt x="89" y="129"/>
                    </a:cubicBezTo>
                    <a:cubicBezTo>
                      <a:pt x="85" y="136"/>
                      <a:pt x="80" y="141"/>
                      <a:pt x="73" y="145"/>
                    </a:cubicBezTo>
                    <a:cubicBezTo>
                      <a:pt x="65" y="149"/>
                      <a:pt x="56" y="151"/>
                      <a:pt x="46" y="151"/>
                    </a:cubicBezTo>
                    <a:cubicBezTo>
                      <a:pt x="33" y="151"/>
                      <a:pt x="23" y="148"/>
                      <a:pt x="15" y="143"/>
                    </a:cubicBezTo>
                    <a:cubicBezTo>
                      <a:pt x="7" y="137"/>
                      <a:pt x="3" y="129"/>
                      <a:pt x="4" y="11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1" name="Google Shape;1511;p90"/>
              <p:cNvSpPr/>
              <p:nvPr/>
            </p:nvSpPr>
            <p:spPr>
              <a:xfrm>
                <a:off x="5321300" y="2230438"/>
                <a:ext cx="588963" cy="669925"/>
              </a:xfrm>
              <a:custGeom>
                <a:rect b="b" l="l" r="r" t="t"/>
                <a:pathLst>
                  <a:path extrusionOk="0" h="111" w="98">
                    <a:moveTo>
                      <a:pt x="74" y="55"/>
                    </a:moveTo>
                    <a:cubicBezTo>
                      <a:pt x="68" y="58"/>
                      <a:pt x="58" y="60"/>
                      <a:pt x="45" y="62"/>
                    </a:cubicBezTo>
                    <a:cubicBezTo>
                      <a:pt x="37" y="63"/>
                      <a:pt x="32" y="64"/>
                      <a:pt x="29" y="65"/>
                    </a:cubicBezTo>
                    <a:cubicBezTo>
                      <a:pt x="26" y="67"/>
                      <a:pt x="24" y="69"/>
                      <a:pt x="22" y="71"/>
                    </a:cubicBezTo>
                    <a:cubicBezTo>
                      <a:pt x="20" y="74"/>
                      <a:pt x="19" y="77"/>
                      <a:pt x="19" y="80"/>
                    </a:cubicBezTo>
                    <a:cubicBezTo>
                      <a:pt x="19" y="85"/>
                      <a:pt x="21" y="89"/>
                      <a:pt x="25" y="92"/>
                    </a:cubicBezTo>
                    <a:cubicBezTo>
                      <a:pt x="29" y="95"/>
                      <a:pt x="34" y="97"/>
                      <a:pt x="41" y="97"/>
                    </a:cubicBezTo>
                    <a:cubicBezTo>
                      <a:pt x="48" y="97"/>
                      <a:pt x="54" y="95"/>
                      <a:pt x="59" y="92"/>
                    </a:cubicBezTo>
                    <a:cubicBezTo>
                      <a:pt x="65" y="89"/>
                      <a:pt x="69" y="85"/>
                      <a:pt x="71" y="80"/>
                    </a:cubicBezTo>
                    <a:cubicBezTo>
                      <a:pt x="73" y="76"/>
                      <a:pt x="74" y="70"/>
                      <a:pt x="74" y="62"/>
                    </a:cubicBezTo>
                    <a:lnTo>
                      <a:pt x="74" y="55"/>
                    </a:lnTo>
                    <a:close/>
                    <a:moveTo>
                      <a:pt x="76" y="95"/>
                    </a:moveTo>
                    <a:cubicBezTo>
                      <a:pt x="69" y="101"/>
                      <a:pt x="63" y="105"/>
                      <a:pt x="56" y="107"/>
                    </a:cubicBezTo>
                    <a:cubicBezTo>
                      <a:pt x="50" y="109"/>
                      <a:pt x="44" y="111"/>
                      <a:pt x="37" y="111"/>
                    </a:cubicBezTo>
                    <a:cubicBezTo>
                      <a:pt x="25" y="111"/>
                      <a:pt x="16" y="108"/>
                      <a:pt x="10" y="102"/>
                    </a:cubicBezTo>
                    <a:cubicBezTo>
                      <a:pt x="3" y="96"/>
                      <a:pt x="0" y="89"/>
                      <a:pt x="0" y="80"/>
                    </a:cubicBezTo>
                    <a:cubicBezTo>
                      <a:pt x="0" y="75"/>
                      <a:pt x="1" y="70"/>
                      <a:pt x="4" y="66"/>
                    </a:cubicBezTo>
                    <a:cubicBezTo>
                      <a:pt x="6" y="62"/>
                      <a:pt x="9" y="58"/>
                      <a:pt x="13" y="56"/>
                    </a:cubicBezTo>
                    <a:cubicBezTo>
                      <a:pt x="17" y="53"/>
                      <a:pt x="21" y="51"/>
                      <a:pt x="26" y="50"/>
                    </a:cubicBezTo>
                    <a:cubicBezTo>
                      <a:pt x="30" y="49"/>
                      <a:pt x="35" y="48"/>
                      <a:pt x="42" y="47"/>
                    </a:cubicBezTo>
                    <a:cubicBezTo>
                      <a:pt x="57" y="45"/>
                      <a:pt x="67" y="43"/>
                      <a:pt x="74" y="41"/>
                    </a:cubicBezTo>
                    <a:cubicBezTo>
                      <a:pt x="74" y="39"/>
                      <a:pt x="74" y="37"/>
                      <a:pt x="74" y="36"/>
                    </a:cubicBezTo>
                    <a:cubicBezTo>
                      <a:pt x="74" y="29"/>
                      <a:pt x="73" y="24"/>
                      <a:pt x="69" y="21"/>
                    </a:cubicBezTo>
                    <a:cubicBezTo>
                      <a:pt x="65" y="17"/>
                      <a:pt x="58" y="15"/>
                      <a:pt x="49" y="15"/>
                    </a:cubicBezTo>
                    <a:cubicBezTo>
                      <a:pt x="40" y="15"/>
                      <a:pt x="34" y="16"/>
                      <a:pt x="30" y="19"/>
                    </a:cubicBezTo>
                    <a:cubicBezTo>
                      <a:pt x="26" y="22"/>
                      <a:pt x="23" y="27"/>
                      <a:pt x="21" y="35"/>
                    </a:cubicBezTo>
                    <a:cubicBezTo>
                      <a:pt x="3" y="32"/>
                      <a:pt x="3" y="32"/>
                      <a:pt x="3" y="32"/>
                    </a:cubicBezTo>
                    <a:cubicBezTo>
                      <a:pt x="5" y="25"/>
                      <a:pt x="8" y="19"/>
                      <a:pt x="11" y="14"/>
                    </a:cubicBezTo>
                    <a:cubicBezTo>
                      <a:pt x="15" y="10"/>
                      <a:pt x="20" y="6"/>
                      <a:pt x="27" y="4"/>
                    </a:cubicBezTo>
                    <a:cubicBezTo>
                      <a:pt x="34" y="1"/>
                      <a:pt x="42" y="0"/>
                      <a:pt x="51" y="0"/>
                    </a:cubicBezTo>
                    <a:cubicBezTo>
                      <a:pt x="60" y="0"/>
                      <a:pt x="68"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3" y="91"/>
                      <a:pt x="93" y="96"/>
                    </a:cubicBezTo>
                    <a:cubicBezTo>
                      <a:pt x="94" y="100"/>
                      <a:pt x="96" y="104"/>
                      <a:pt x="98" y="108"/>
                    </a:cubicBezTo>
                    <a:cubicBezTo>
                      <a:pt x="79" y="108"/>
                      <a:pt x="79" y="108"/>
                      <a:pt x="79" y="108"/>
                    </a:cubicBezTo>
                    <a:cubicBezTo>
                      <a:pt x="77" y="105"/>
                      <a:pt x="76" y="100"/>
                      <a:pt x="76"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2" name="Google Shape;1512;p90"/>
              <p:cNvSpPr/>
              <p:nvPr/>
            </p:nvSpPr>
            <p:spPr>
              <a:xfrm>
                <a:off x="6029325" y="2001838"/>
                <a:ext cx="108000" cy="8811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3" name="Google Shape;1513;p90"/>
              <p:cNvSpPr/>
              <p:nvPr/>
            </p:nvSpPr>
            <p:spPr>
              <a:xfrm>
                <a:off x="6227763" y="2243138"/>
                <a:ext cx="869950" cy="639763"/>
              </a:xfrm>
              <a:custGeom>
                <a:rect b="b" l="l" r="r" t="t"/>
                <a:pathLst>
                  <a:path extrusionOk="0" h="106" w="145">
                    <a:moveTo>
                      <a:pt x="32" y="106"/>
                    </a:moveTo>
                    <a:cubicBezTo>
                      <a:pt x="0" y="0"/>
                      <a:pt x="0" y="0"/>
                      <a:pt x="0" y="0"/>
                    </a:cubicBezTo>
                    <a:cubicBezTo>
                      <a:pt x="18" y="0"/>
                      <a:pt x="18" y="0"/>
                      <a:pt x="18" y="0"/>
                    </a:cubicBezTo>
                    <a:cubicBezTo>
                      <a:pt x="35" y="61"/>
                      <a:pt x="35" y="61"/>
                      <a:pt x="35" y="61"/>
                    </a:cubicBezTo>
                    <a:cubicBezTo>
                      <a:pt x="41" y="84"/>
                      <a:pt x="41" y="84"/>
                      <a:pt x="41" y="84"/>
                    </a:cubicBezTo>
                    <a:cubicBezTo>
                      <a:pt x="42" y="83"/>
                      <a:pt x="43" y="76"/>
                      <a:pt x="47" y="62"/>
                    </a:cubicBezTo>
                    <a:cubicBezTo>
                      <a:pt x="64" y="0"/>
                      <a:pt x="64" y="0"/>
                      <a:pt x="64" y="0"/>
                    </a:cubicBezTo>
                    <a:cubicBezTo>
                      <a:pt x="82" y="0"/>
                      <a:pt x="82" y="0"/>
                      <a:pt x="82" y="0"/>
                    </a:cubicBezTo>
                    <a:cubicBezTo>
                      <a:pt x="98" y="62"/>
                      <a:pt x="98" y="62"/>
                      <a:pt x="98" y="62"/>
                    </a:cubicBezTo>
                    <a:cubicBezTo>
                      <a:pt x="103" y="82"/>
                      <a:pt x="103" y="82"/>
                      <a:pt x="103" y="82"/>
                    </a:cubicBezTo>
                    <a:cubicBezTo>
                      <a:pt x="109" y="62"/>
                      <a:pt x="109" y="62"/>
                      <a:pt x="109" y="62"/>
                    </a:cubicBezTo>
                    <a:cubicBezTo>
                      <a:pt x="128" y="0"/>
                      <a:pt x="128" y="0"/>
                      <a:pt x="128" y="0"/>
                    </a:cubicBezTo>
                    <a:cubicBezTo>
                      <a:pt x="145" y="0"/>
                      <a:pt x="145" y="0"/>
                      <a:pt x="145" y="0"/>
                    </a:cubicBezTo>
                    <a:cubicBezTo>
                      <a:pt x="112" y="106"/>
                      <a:pt x="112" y="106"/>
                      <a:pt x="112" y="106"/>
                    </a:cubicBezTo>
                    <a:cubicBezTo>
                      <a:pt x="93" y="106"/>
                      <a:pt x="93" y="106"/>
                      <a:pt x="93" y="106"/>
                    </a:cubicBezTo>
                    <a:cubicBezTo>
                      <a:pt x="76" y="43"/>
                      <a:pt x="76" y="43"/>
                      <a:pt x="76" y="43"/>
                    </a:cubicBezTo>
                    <a:cubicBezTo>
                      <a:pt x="72" y="25"/>
                      <a:pt x="72" y="25"/>
                      <a:pt x="72" y="25"/>
                    </a:cubicBezTo>
                    <a:cubicBezTo>
                      <a:pt x="51" y="106"/>
                      <a:pt x="51" y="106"/>
                      <a:pt x="51" y="106"/>
                    </a:cubicBezTo>
                    <a:lnTo>
                      <a:pt x="32" y="10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4" name="Google Shape;1514;p90"/>
              <p:cNvSpPr/>
              <p:nvPr/>
            </p:nvSpPr>
            <p:spPr>
              <a:xfrm>
                <a:off x="7134225" y="2230438"/>
                <a:ext cx="587375" cy="669925"/>
              </a:xfrm>
              <a:custGeom>
                <a:rect b="b" l="l" r="r" t="t"/>
                <a:pathLst>
                  <a:path extrusionOk="0" h="111" w="98">
                    <a:moveTo>
                      <a:pt x="74" y="55"/>
                    </a:moveTo>
                    <a:cubicBezTo>
                      <a:pt x="67" y="58"/>
                      <a:pt x="58" y="60"/>
                      <a:pt x="44" y="62"/>
                    </a:cubicBezTo>
                    <a:cubicBezTo>
                      <a:pt x="37" y="63"/>
                      <a:pt x="32" y="64"/>
                      <a:pt x="29" y="65"/>
                    </a:cubicBezTo>
                    <a:cubicBezTo>
                      <a:pt x="26" y="67"/>
                      <a:pt x="23" y="69"/>
                      <a:pt x="22" y="71"/>
                    </a:cubicBezTo>
                    <a:cubicBezTo>
                      <a:pt x="20" y="74"/>
                      <a:pt x="19" y="77"/>
                      <a:pt x="19" y="80"/>
                    </a:cubicBezTo>
                    <a:cubicBezTo>
                      <a:pt x="19" y="85"/>
                      <a:pt x="21" y="89"/>
                      <a:pt x="25" y="92"/>
                    </a:cubicBezTo>
                    <a:cubicBezTo>
                      <a:pt x="28" y="95"/>
                      <a:pt x="34" y="97"/>
                      <a:pt x="41" y="97"/>
                    </a:cubicBezTo>
                    <a:cubicBezTo>
                      <a:pt x="48" y="97"/>
                      <a:pt x="54" y="95"/>
                      <a:pt x="59" y="92"/>
                    </a:cubicBezTo>
                    <a:cubicBezTo>
                      <a:pt x="64" y="89"/>
                      <a:pt x="68" y="85"/>
                      <a:pt x="71" y="80"/>
                    </a:cubicBezTo>
                    <a:cubicBezTo>
                      <a:pt x="73" y="76"/>
                      <a:pt x="74" y="70"/>
                      <a:pt x="74" y="62"/>
                    </a:cubicBezTo>
                    <a:lnTo>
                      <a:pt x="74" y="55"/>
                    </a:lnTo>
                    <a:close/>
                    <a:moveTo>
                      <a:pt x="75" y="95"/>
                    </a:moveTo>
                    <a:cubicBezTo>
                      <a:pt x="69" y="101"/>
                      <a:pt x="62" y="105"/>
                      <a:pt x="56" y="107"/>
                    </a:cubicBezTo>
                    <a:cubicBezTo>
                      <a:pt x="50" y="109"/>
                      <a:pt x="43" y="111"/>
                      <a:pt x="36" y="111"/>
                    </a:cubicBezTo>
                    <a:cubicBezTo>
                      <a:pt x="25" y="111"/>
                      <a:pt x="16" y="108"/>
                      <a:pt x="9" y="102"/>
                    </a:cubicBezTo>
                    <a:cubicBezTo>
                      <a:pt x="3" y="96"/>
                      <a:pt x="0" y="89"/>
                      <a:pt x="0" y="80"/>
                    </a:cubicBezTo>
                    <a:cubicBezTo>
                      <a:pt x="0" y="75"/>
                      <a:pt x="1" y="70"/>
                      <a:pt x="4" y="66"/>
                    </a:cubicBezTo>
                    <a:cubicBezTo>
                      <a:pt x="6" y="62"/>
                      <a:pt x="9" y="58"/>
                      <a:pt x="13" y="56"/>
                    </a:cubicBezTo>
                    <a:cubicBezTo>
                      <a:pt x="17" y="53"/>
                      <a:pt x="21" y="51"/>
                      <a:pt x="26" y="50"/>
                    </a:cubicBezTo>
                    <a:cubicBezTo>
                      <a:pt x="29" y="49"/>
                      <a:pt x="35" y="48"/>
                      <a:pt x="42" y="47"/>
                    </a:cubicBezTo>
                    <a:cubicBezTo>
                      <a:pt x="56" y="45"/>
                      <a:pt x="67" y="43"/>
                      <a:pt x="74" y="41"/>
                    </a:cubicBezTo>
                    <a:cubicBezTo>
                      <a:pt x="74" y="39"/>
                      <a:pt x="74" y="37"/>
                      <a:pt x="74" y="36"/>
                    </a:cubicBezTo>
                    <a:cubicBezTo>
                      <a:pt x="74" y="29"/>
                      <a:pt x="72" y="24"/>
                      <a:pt x="69" y="21"/>
                    </a:cubicBezTo>
                    <a:cubicBezTo>
                      <a:pt x="64" y="17"/>
                      <a:pt x="57" y="15"/>
                      <a:pt x="48" y="15"/>
                    </a:cubicBezTo>
                    <a:cubicBezTo>
                      <a:pt x="40" y="15"/>
                      <a:pt x="34" y="16"/>
                      <a:pt x="30" y="19"/>
                    </a:cubicBezTo>
                    <a:cubicBezTo>
                      <a:pt x="26" y="22"/>
                      <a:pt x="23" y="27"/>
                      <a:pt x="21" y="35"/>
                    </a:cubicBezTo>
                    <a:cubicBezTo>
                      <a:pt x="3" y="32"/>
                      <a:pt x="3" y="32"/>
                      <a:pt x="3" y="32"/>
                    </a:cubicBezTo>
                    <a:cubicBezTo>
                      <a:pt x="5" y="25"/>
                      <a:pt x="7" y="19"/>
                      <a:pt x="11" y="14"/>
                    </a:cubicBezTo>
                    <a:cubicBezTo>
                      <a:pt x="15" y="10"/>
                      <a:pt x="20" y="6"/>
                      <a:pt x="27" y="4"/>
                    </a:cubicBezTo>
                    <a:cubicBezTo>
                      <a:pt x="34" y="1"/>
                      <a:pt x="42" y="0"/>
                      <a:pt x="51" y="0"/>
                    </a:cubicBezTo>
                    <a:cubicBezTo>
                      <a:pt x="60" y="0"/>
                      <a:pt x="67" y="1"/>
                      <a:pt x="73" y="3"/>
                    </a:cubicBezTo>
                    <a:cubicBezTo>
                      <a:pt x="79" y="5"/>
                      <a:pt x="83" y="8"/>
                      <a:pt x="86" y="11"/>
                    </a:cubicBezTo>
                    <a:cubicBezTo>
                      <a:pt x="88" y="14"/>
                      <a:pt x="90" y="18"/>
                      <a:pt x="91" y="23"/>
                    </a:cubicBezTo>
                    <a:cubicBezTo>
                      <a:pt x="92" y="26"/>
                      <a:pt x="92" y="32"/>
                      <a:pt x="92" y="40"/>
                    </a:cubicBezTo>
                    <a:cubicBezTo>
                      <a:pt x="92" y="64"/>
                      <a:pt x="92" y="64"/>
                      <a:pt x="92" y="64"/>
                    </a:cubicBezTo>
                    <a:cubicBezTo>
                      <a:pt x="92" y="81"/>
                      <a:pt x="92" y="91"/>
                      <a:pt x="93" y="96"/>
                    </a:cubicBezTo>
                    <a:cubicBezTo>
                      <a:pt x="94" y="100"/>
                      <a:pt x="95" y="104"/>
                      <a:pt x="98" y="108"/>
                    </a:cubicBezTo>
                    <a:cubicBezTo>
                      <a:pt x="79" y="108"/>
                      <a:pt x="79" y="108"/>
                      <a:pt x="79" y="108"/>
                    </a:cubicBezTo>
                    <a:cubicBezTo>
                      <a:pt x="77" y="105"/>
                      <a:pt x="76" y="100"/>
                      <a:pt x="75" y="9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5" name="Google Shape;1515;p90"/>
              <p:cNvSpPr/>
              <p:nvPr/>
            </p:nvSpPr>
            <p:spPr>
              <a:xfrm>
                <a:off x="7758113" y="2243138"/>
                <a:ext cx="587375" cy="898525"/>
              </a:xfrm>
              <a:custGeom>
                <a:rect b="b" l="l" r="r" t="t"/>
                <a:pathLst>
                  <a:path extrusionOk="0" h="149" w="98">
                    <a:moveTo>
                      <a:pt x="10" y="147"/>
                    </a:moveTo>
                    <a:cubicBezTo>
                      <a:pt x="8" y="130"/>
                      <a:pt x="8" y="130"/>
                      <a:pt x="8" y="130"/>
                    </a:cubicBezTo>
                    <a:cubicBezTo>
                      <a:pt x="12" y="131"/>
                      <a:pt x="15" y="132"/>
                      <a:pt x="18" y="132"/>
                    </a:cubicBezTo>
                    <a:cubicBezTo>
                      <a:pt x="22" y="132"/>
                      <a:pt x="25" y="131"/>
                      <a:pt x="28" y="130"/>
                    </a:cubicBezTo>
                    <a:cubicBezTo>
                      <a:pt x="30" y="128"/>
                      <a:pt x="32" y="127"/>
                      <a:pt x="34" y="124"/>
                    </a:cubicBezTo>
                    <a:cubicBezTo>
                      <a:pt x="35" y="122"/>
                      <a:pt x="36" y="118"/>
                      <a:pt x="39" y="111"/>
                    </a:cubicBezTo>
                    <a:cubicBezTo>
                      <a:pt x="39" y="110"/>
                      <a:pt x="40" y="108"/>
                      <a:pt x="41" y="106"/>
                    </a:cubicBezTo>
                    <a:cubicBezTo>
                      <a:pt x="0" y="0"/>
                      <a:pt x="0" y="0"/>
                      <a:pt x="0" y="0"/>
                    </a:cubicBezTo>
                    <a:cubicBezTo>
                      <a:pt x="20" y="0"/>
                      <a:pt x="20" y="0"/>
                      <a:pt x="20" y="0"/>
                    </a:cubicBezTo>
                    <a:cubicBezTo>
                      <a:pt x="42" y="62"/>
                      <a:pt x="42" y="62"/>
                      <a:pt x="42" y="62"/>
                    </a:cubicBezTo>
                    <a:cubicBezTo>
                      <a:pt x="45" y="69"/>
                      <a:pt x="47" y="78"/>
                      <a:pt x="49" y="86"/>
                    </a:cubicBezTo>
                    <a:cubicBezTo>
                      <a:pt x="52" y="78"/>
                      <a:pt x="54" y="70"/>
                      <a:pt x="57" y="62"/>
                    </a:cubicBezTo>
                    <a:cubicBezTo>
                      <a:pt x="80" y="0"/>
                      <a:pt x="80" y="0"/>
                      <a:pt x="80" y="0"/>
                    </a:cubicBezTo>
                    <a:cubicBezTo>
                      <a:pt x="98" y="0"/>
                      <a:pt x="98" y="0"/>
                      <a:pt x="98" y="0"/>
                    </a:cubicBezTo>
                    <a:cubicBezTo>
                      <a:pt x="57" y="108"/>
                      <a:pt x="57" y="108"/>
                      <a:pt x="57" y="108"/>
                    </a:cubicBezTo>
                    <a:cubicBezTo>
                      <a:pt x="53" y="120"/>
                      <a:pt x="49" y="128"/>
                      <a:pt x="47" y="132"/>
                    </a:cubicBezTo>
                    <a:cubicBezTo>
                      <a:pt x="44" y="138"/>
                      <a:pt x="40" y="142"/>
                      <a:pt x="36" y="145"/>
                    </a:cubicBezTo>
                    <a:cubicBezTo>
                      <a:pt x="32" y="148"/>
                      <a:pt x="27" y="149"/>
                      <a:pt x="21" y="149"/>
                    </a:cubicBezTo>
                    <a:cubicBezTo>
                      <a:pt x="18" y="149"/>
                      <a:pt x="14" y="149"/>
                      <a:pt x="10" y="14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6" name="Google Shape;1516;p90"/>
              <p:cNvSpPr/>
              <p:nvPr/>
            </p:nvSpPr>
            <p:spPr>
              <a:xfrm>
                <a:off x="8375650" y="2230438"/>
                <a:ext cx="528638" cy="669925"/>
              </a:xfrm>
              <a:custGeom>
                <a:rect b="b" l="l" r="r" t="t"/>
                <a:pathLst>
                  <a:path extrusionOk="0" h="111" w="88">
                    <a:moveTo>
                      <a:pt x="0" y="77"/>
                    </a:moveTo>
                    <a:cubicBezTo>
                      <a:pt x="17" y="74"/>
                      <a:pt x="17" y="74"/>
                      <a:pt x="17" y="74"/>
                    </a:cubicBezTo>
                    <a:cubicBezTo>
                      <a:pt x="18" y="81"/>
                      <a:pt x="21" y="86"/>
                      <a:pt x="26" y="90"/>
                    </a:cubicBezTo>
                    <a:cubicBezTo>
                      <a:pt x="30" y="94"/>
                      <a:pt x="37" y="96"/>
                      <a:pt x="45" y="96"/>
                    </a:cubicBezTo>
                    <a:cubicBezTo>
                      <a:pt x="53" y="96"/>
                      <a:pt x="59" y="94"/>
                      <a:pt x="63" y="91"/>
                    </a:cubicBezTo>
                    <a:cubicBezTo>
                      <a:pt x="67" y="87"/>
                      <a:pt x="69" y="84"/>
                      <a:pt x="69" y="79"/>
                    </a:cubicBezTo>
                    <a:cubicBezTo>
                      <a:pt x="69" y="75"/>
                      <a:pt x="67" y="72"/>
                      <a:pt x="64" y="69"/>
                    </a:cubicBezTo>
                    <a:cubicBezTo>
                      <a:pt x="61" y="68"/>
                      <a:pt x="55" y="66"/>
                      <a:pt x="45" y="63"/>
                    </a:cubicBezTo>
                    <a:cubicBezTo>
                      <a:pt x="32" y="60"/>
                      <a:pt x="23" y="57"/>
                      <a:pt x="18" y="55"/>
                    </a:cubicBezTo>
                    <a:cubicBezTo>
                      <a:pt x="13" y="52"/>
                      <a:pt x="9" y="49"/>
                      <a:pt x="6" y="45"/>
                    </a:cubicBezTo>
                    <a:cubicBezTo>
                      <a:pt x="4" y="40"/>
                      <a:pt x="3" y="36"/>
                      <a:pt x="3" y="30"/>
                    </a:cubicBezTo>
                    <a:cubicBezTo>
                      <a:pt x="3" y="26"/>
                      <a:pt x="4" y="21"/>
                      <a:pt x="6" y="17"/>
                    </a:cubicBezTo>
                    <a:cubicBezTo>
                      <a:pt x="8" y="13"/>
                      <a:pt x="11" y="10"/>
                      <a:pt x="15" y="7"/>
                    </a:cubicBezTo>
                    <a:cubicBezTo>
                      <a:pt x="17" y="5"/>
                      <a:pt x="21" y="3"/>
                      <a:pt x="26" y="2"/>
                    </a:cubicBezTo>
                    <a:cubicBezTo>
                      <a:pt x="31" y="1"/>
                      <a:pt x="36" y="0"/>
                      <a:pt x="42" y="0"/>
                    </a:cubicBezTo>
                    <a:cubicBezTo>
                      <a:pt x="50" y="0"/>
                      <a:pt x="57" y="1"/>
                      <a:pt x="64" y="3"/>
                    </a:cubicBezTo>
                    <a:cubicBezTo>
                      <a:pt x="70" y="6"/>
                      <a:pt x="74" y="9"/>
                      <a:pt x="77" y="13"/>
                    </a:cubicBezTo>
                    <a:cubicBezTo>
                      <a:pt x="80" y="17"/>
                      <a:pt x="82" y="23"/>
                      <a:pt x="84" y="30"/>
                    </a:cubicBezTo>
                    <a:cubicBezTo>
                      <a:pt x="66" y="32"/>
                      <a:pt x="66" y="32"/>
                      <a:pt x="66" y="32"/>
                    </a:cubicBezTo>
                    <a:cubicBezTo>
                      <a:pt x="65" y="27"/>
                      <a:pt x="63" y="22"/>
                      <a:pt x="59" y="19"/>
                    </a:cubicBezTo>
                    <a:cubicBezTo>
                      <a:pt x="55" y="16"/>
                      <a:pt x="50" y="15"/>
                      <a:pt x="43" y="15"/>
                    </a:cubicBezTo>
                    <a:cubicBezTo>
                      <a:pt x="35" y="15"/>
                      <a:pt x="29" y="16"/>
                      <a:pt x="25" y="19"/>
                    </a:cubicBezTo>
                    <a:cubicBezTo>
                      <a:pt x="22" y="21"/>
                      <a:pt x="20" y="25"/>
                      <a:pt x="20" y="28"/>
                    </a:cubicBezTo>
                    <a:cubicBezTo>
                      <a:pt x="20" y="31"/>
                      <a:pt x="21" y="33"/>
                      <a:pt x="22" y="35"/>
                    </a:cubicBezTo>
                    <a:cubicBezTo>
                      <a:pt x="24" y="37"/>
                      <a:pt x="26" y="38"/>
                      <a:pt x="29" y="39"/>
                    </a:cubicBezTo>
                    <a:cubicBezTo>
                      <a:pt x="31" y="40"/>
                      <a:pt x="36" y="42"/>
                      <a:pt x="45" y="44"/>
                    </a:cubicBezTo>
                    <a:cubicBezTo>
                      <a:pt x="58" y="47"/>
                      <a:pt x="66" y="50"/>
                      <a:pt x="72" y="52"/>
                    </a:cubicBezTo>
                    <a:cubicBezTo>
                      <a:pt x="77" y="54"/>
                      <a:pt x="80" y="58"/>
                      <a:pt x="83" y="62"/>
                    </a:cubicBezTo>
                    <a:cubicBezTo>
                      <a:pt x="86" y="66"/>
                      <a:pt x="88" y="71"/>
                      <a:pt x="88" y="77"/>
                    </a:cubicBezTo>
                    <a:cubicBezTo>
                      <a:pt x="88" y="83"/>
                      <a:pt x="86" y="89"/>
                      <a:pt x="82" y="94"/>
                    </a:cubicBezTo>
                    <a:cubicBezTo>
                      <a:pt x="79" y="99"/>
                      <a:pt x="74" y="103"/>
                      <a:pt x="67" y="106"/>
                    </a:cubicBezTo>
                    <a:cubicBezTo>
                      <a:pt x="61" y="109"/>
                      <a:pt x="53" y="111"/>
                      <a:pt x="45" y="111"/>
                    </a:cubicBezTo>
                    <a:cubicBezTo>
                      <a:pt x="31" y="111"/>
                      <a:pt x="21" y="108"/>
                      <a:pt x="13" y="102"/>
                    </a:cubicBezTo>
                    <a:cubicBezTo>
                      <a:pt x="6" y="96"/>
                      <a:pt x="2" y="88"/>
                      <a:pt x="0" y="77"/>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7" name="Google Shape;1517;p90"/>
              <p:cNvSpPr/>
              <p:nvPr/>
            </p:nvSpPr>
            <p:spPr>
              <a:xfrm>
                <a:off x="9023350" y="2762251"/>
                <a:ext cx="120600" cy="1206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1518" name="Google Shape;1518;p90"/>
          <p:cNvSpPr/>
          <p:nvPr>
            <p:ph idx="3" type="pic"/>
          </p:nvPr>
        </p:nvSpPr>
        <p:spPr>
          <a:xfrm>
            <a:off x="5996404"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19" name="Google Shape;1519;p90"/>
          <p:cNvSpPr/>
          <p:nvPr>
            <p:ph idx="4" type="pic"/>
          </p:nvPr>
        </p:nvSpPr>
        <p:spPr>
          <a:xfrm>
            <a:off x="7455658" y="267495"/>
            <a:ext cx="1436700" cy="473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with White Grid 3D Title center">
  <p:cSld name="Black with White Grid 3D Title center">
    <p:bg>
      <p:bgPr>
        <a:solidFill>
          <a:schemeClr val="dk1"/>
        </a:solidFill>
      </p:bgPr>
    </p:bg>
    <p:spTree>
      <p:nvGrpSpPr>
        <p:cNvPr id="1520" name="Shape 1520"/>
        <p:cNvGrpSpPr/>
        <p:nvPr/>
      </p:nvGrpSpPr>
      <p:grpSpPr>
        <a:xfrm>
          <a:off x="0" y="0"/>
          <a:ext cx="0" cy="0"/>
          <a:chOff x="0" y="0"/>
          <a:chExt cx="0" cy="0"/>
        </a:xfrm>
      </p:grpSpPr>
      <p:pic>
        <p:nvPicPr>
          <p:cNvPr id="1521" name="Google Shape;1521;p91"/>
          <p:cNvPicPr preferRelativeResize="0"/>
          <p:nvPr/>
        </p:nvPicPr>
        <p:blipFill rotWithShape="1">
          <a:blip r:embed="rId2">
            <a:alphaModFix/>
          </a:blip>
          <a:srcRect b="-3810" l="-1834" r="-1824" t="-3820"/>
          <a:stretch/>
        </p:blipFill>
        <p:spPr>
          <a:xfrm>
            <a:off x="1" y="0"/>
            <a:ext cx="9142808" cy="5143501"/>
          </a:xfrm>
          <a:prstGeom prst="rect">
            <a:avLst/>
          </a:prstGeom>
          <a:noFill/>
          <a:ln>
            <a:noFill/>
          </a:ln>
        </p:spPr>
      </p:pic>
      <p:sp>
        <p:nvSpPr>
          <p:cNvPr id="1522" name="Google Shape;1522;p91"/>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23" name="Google Shape;1523;p91"/>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3D Centered White Headline">
  <p:cSld name="Full Bleed Image - 3D Centered White Headline">
    <p:bg>
      <p:bgPr>
        <a:solidFill>
          <a:schemeClr val="lt2"/>
        </a:solidFill>
      </p:bgPr>
    </p:bg>
    <p:spTree>
      <p:nvGrpSpPr>
        <p:cNvPr id="1524" name="Shape 1524"/>
        <p:cNvGrpSpPr/>
        <p:nvPr/>
      </p:nvGrpSpPr>
      <p:grpSpPr>
        <a:xfrm>
          <a:off x="0" y="0"/>
          <a:ext cx="0" cy="0"/>
          <a:chOff x="0" y="0"/>
          <a:chExt cx="0" cy="0"/>
        </a:xfrm>
      </p:grpSpPr>
      <p:pic>
        <p:nvPicPr>
          <p:cNvPr id="1525" name="Google Shape;1525;p92"/>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526" name="Google Shape;1526;p92"/>
          <p:cNvSpPr txBox="1"/>
          <p:nvPr>
            <p:ph idx="1" type="body"/>
          </p:nvPr>
        </p:nvSpPr>
        <p:spPr>
          <a:xfrm>
            <a:off x="1" y="1729022"/>
            <a:ext cx="9144000" cy="6774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27" name="Google Shape;1527;p92"/>
          <p:cNvSpPr txBox="1"/>
          <p:nvPr>
            <p:ph idx="2" type="body"/>
          </p:nvPr>
        </p:nvSpPr>
        <p:spPr>
          <a:xfrm>
            <a:off x="0" y="2067688"/>
            <a:ext cx="9144000" cy="13578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3D White Headline">
  <p:cSld name="Full Bleed Image - 3D White Headline">
    <p:bg>
      <p:bgPr>
        <a:solidFill>
          <a:schemeClr val="lt2"/>
        </a:solidFill>
      </p:bgPr>
    </p:bg>
    <p:spTree>
      <p:nvGrpSpPr>
        <p:cNvPr id="1528" name="Shape 1528"/>
        <p:cNvGrpSpPr/>
        <p:nvPr/>
      </p:nvGrpSpPr>
      <p:grpSpPr>
        <a:xfrm>
          <a:off x="0" y="0"/>
          <a:ext cx="0" cy="0"/>
          <a:chOff x="0" y="0"/>
          <a:chExt cx="0" cy="0"/>
        </a:xfrm>
      </p:grpSpPr>
      <p:pic>
        <p:nvPicPr>
          <p:cNvPr id="1529" name="Google Shape;1529;p93"/>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530" name="Google Shape;1530;p93"/>
          <p:cNvSpPr txBox="1"/>
          <p:nvPr>
            <p:ph idx="1" type="body"/>
          </p:nvPr>
        </p:nvSpPr>
        <p:spPr>
          <a:xfrm>
            <a:off x="719304" y="3628319"/>
            <a:ext cx="4767000" cy="1074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31" name="Google Shape;1531;p93"/>
          <p:cNvSpPr txBox="1"/>
          <p:nvPr>
            <p:ph type="title"/>
          </p:nvPr>
        </p:nvSpPr>
        <p:spPr>
          <a:xfrm>
            <a:off x="719303" y="2571750"/>
            <a:ext cx="7898700" cy="1135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8000"/>
              <a:buFont typeface="Arial"/>
              <a:buNone/>
              <a:defRPr b="0" i="0" sz="80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eed Image - 3D White Headline on Right">
  <p:cSld name="Full Bleed Image - 3D White Headline on Right">
    <p:bg>
      <p:bgPr>
        <a:solidFill>
          <a:schemeClr val="lt2"/>
        </a:solidFill>
      </p:bgPr>
    </p:bg>
    <p:spTree>
      <p:nvGrpSpPr>
        <p:cNvPr id="1532" name="Shape 1532"/>
        <p:cNvGrpSpPr/>
        <p:nvPr/>
      </p:nvGrpSpPr>
      <p:grpSpPr>
        <a:xfrm>
          <a:off x="0" y="0"/>
          <a:ext cx="0" cy="0"/>
          <a:chOff x="0" y="0"/>
          <a:chExt cx="0" cy="0"/>
        </a:xfrm>
      </p:grpSpPr>
      <p:pic>
        <p:nvPicPr>
          <p:cNvPr id="1533" name="Google Shape;1533;p94"/>
          <p:cNvPicPr preferRelativeResize="0"/>
          <p:nvPr/>
        </p:nvPicPr>
        <p:blipFill rotWithShape="1">
          <a:blip r:embed="rId2">
            <a:alphaModFix/>
          </a:blip>
          <a:srcRect b="0" l="0" r="0" t="0"/>
          <a:stretch/>
        </p:blipFill>
        <p:spPr>
          <a:xfrm>
            <a:off x="161909" y="182316"/>
            <a:ext cx="8817884" cy="4778868"/>
          </a:xfrm>
          <a:prstGeom prst="rect">
            <a:avLst/>
          </a:prstGeom>
          <a:noFill/>
          <a:ln>
            <a:noFill/>
          </a:ln>
        </p:spPr>
      </p:pic>
      <p:sp>
        <p:nvSpPr>
          <p:cNvPr id="1534" name="Google Shape;1534;p94"/>
          <p:cNvSpPr txBox="1"/>
          <p:nvPr>
            <p:ph idx="1" type="body"/>
          </p:nvPr>
        </p:nvSpPr>
        <p:spPr>
          <a:xfrm>
            <a:off x="3952146" y="1284746"/>
            <a:ext cx="4919100" cy="732300"/>
          </a:xfrm>
          <a:prstGeom prst="rect">
            <a:avLst/>
          </a:prstGeom>
          <a:noFill/>
          <a:ln>
            <a:noFill/>
          </a:ln>
        </p:spPr>
        <p:txBody>
          <a:bodyPr anchorCtr="0" anchor="t" bIns="0" lIns="0" spcFirstLastPara="1" rIns="0" wrap="square" tIns="0">
            <a:noAutofit/>
          </a:bodyPr>
          <a:lstStyle>
            <a:lvl1pPr indent="-228600" lvl="0" marL="457200" marR="0" rtl="0" algn="l">
              <a:lnSpc>
                <a:spcPct val="133316"/>
              </a:lnSpc>
              <a:spcBef>
                <a:spcPts val="0"/>
              </a:spcBef>
              <a:spcAft>
                <a:spcPts val="0"/>
              </a:spcAft>
              <a:buClr>
                <a:schemeClr val="lt1"/>
              </a:buClr>
              <a:buSzPts val="4500"/>
              <a:buFont typeface="Arial"/>
              <a:buNone/>
              <a:defRPr b="0" i="0" sz="4500" u="none" cap="none" strike="noStrike">
                <a:solidFill>
                  <a:schemeClr val="lt1"/>
                </a:solidFill>
                <a:latin typeface="Arial"/>
                <a:ea typeface="Arial"/>
                <a:cs typeface="Arial"/>
                <a:sym typeface="Arial"/>
              </a:defRPr>
            </a:lvl1pPr>
            <a:lvl2pPr indent="-317500" lvl="1" marL="914400" marR="0" rtl="0" algn="l">
              <a:lnSpc>
                <a:spcPct val="11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35" name="Google Shape;1535;p94"/>
          <p:cNvSpPr txBox="1"/>
          <p:nvPr>
            <p:ph type="title"/>
          </p:nvPr>
        </p:nvSpPr>
        <p:spPr>
          <a:xfrm>
            <a:off x="3952146" y="516120"/>
            <a:ext cx="4919100" cy="903600"/>
          </a:xfrm>
          <a:prstGeom prst="rect">
            <a:avLst/>
          </a:prstGeom>
          <a:noFill/>
          <a:ln>
            <a:noFill/>
          </a:ln>
        </p:spPr>
        <p:txBody>
          <a:bodyPr anchorCtr="0" anchor="t" bIns="0" lIns="0" spcFirstLastPara="1" rIns="0" wrap="square" tIns="0">
            <a:noAutofit/>
          </a:bodyPr>
          <a:lstStyle>
            <a:lvl1pPr lvl="0" marR="0" rtl="0" algn="l">
              <a:lnSpc>
                <a:spcPct val="79990"/>
              </a:lnSpc>
              <a:spcBef>
                <a:spcPts val="0"/>
              </a:spcBef>
              <a:spcAft>
                <a:spcPts val="0"/>
              </a:spcAft>
              <a:buClr>
                <a:schemeClr val="lt1"/>
              </a:buClr>
              <a:buSzPts val="7500"/>
              <a:buFont typeface="Arial"/>
              <a:buNone/>
              <a:defRPr b="0" i="0" sz="75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with Info on Right - Black">
  <p:cSld name="Chart with Info on Right - Black">
    <p:spTree>
      <p:nvGrpSpPr>
        <p:cNvPr id="1536" name="Shape 1536"/>
        <p:cNvGrpSpPr/>
        <p:nvPr/>
      </p:nvGrpSpPr>
      <p:grpSpPr>
        <a:xfrm>
          <a:off x="0" y="0"/>
          <a:ext cx="0" cy="0"/>
          <a:chOff x="0" y="0"/>
          <a:chExt cx="0" cy="0"/>
        </a:xfrm>
      </p:grpSpPr>
      <p:sp>
        <p:nvSpPr>
          <p:cNvPr id="1537" name="Google Shape;1537;p95"/>
          <p:cNvSpPr/>
          <p:nvPr/>
        </p:nvSpPr>
        <p:spPr>
          <a:xfrm>
            <a:off x="6202017" y="0"/>
            <a:ext cx="29421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38" name="Google Shape;1538;p95"/>
          <p:cNvSpPr/>
          <p:nvPr>
            <p:ph idx="2" type="chart"/>
          </p:nvPr>
        </p:nvSpPr>
        <p:spPr>
          <a:xfrm>
            <a:off x="238540" y="411596"/>
            <a:ext cx="5845500" cy="42957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39" name="Google Shape;1539;p95"/>
          <p:cNvSpPr txBox="1"/>
          <p:nvPr>
            <p:ph idx="1" type="body"/>
          </p:nvPr>
        </p:nvSpPr>
        <p:spPr>
          <a:xfrm>
            <a:off x="611560" y="4707242"/>
            <a:ext cx="5472600" cy="336900"/>
          </a:xfrm>
          <a:prstGeom prst="rect">
            <a:avLst/>
          </a:prstGeom>
          <a:noFill/>
          <a:ln>
            <a:noFill/>
          </a:ln>
        </p:spPr>
        <p:txBody>
          <a:bodyPr anchorCtr="0" anchor="t" bIns="0" lIns="0" spcFirstLastPara="1" rIns="0" wrap="square" tIns="0">
            <a:noAutofit/>
          </a:bodyPr>
          <a:lstStyle>
            <a:lvl1pPr indent="-228600" lvl="0" marL="457200" marR="0" rtl="0" algn="r">
              <a:lnSpc>
                <a:spcPct val="169636"/>
              </a:lnSpc>
              <a:spcBef>
                <a:spcPts val="0"/>
              </a:spcBef>
              <a:spcAft>
                <a:spcPts val="0"/>
              </a:spcAft>
              <a:buClr>
                <a:schemeClr val="dk1"/>
              </a:buClr>
              <a:buSzPts val="800"/>
              <a:buFont typeface="Arial"/>
              <a:buNone/>
              <a:defRPr b="0" i="1" sz="800" u="none" cap="none" strike="noStrike">
                <a:solidFill>
                  <a:schemeClr val="dk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40" name="Google Shape;1540;p95"/>
          <p:cNvSpPr txBox="1"/>
          <p:nvPr>
            <p:ph type="title"/>
          </p:nvPr>
        </p:nvSpPr>
        <p:spPr>
          <a:xfrm>
            <a:off x="6461046" y="1165906"/>
            <a:ext cx="2225700" cy="1405800"/>
          </a:xfrm>
          <a:prstGeom prst="rect">
            <a:avLst/>
          </a:prstGeom>
          <a:noFill/>
          <a:ln>
            <a:noFill/>
          </a:ln>
        </p:spPr>
        <p:txBody>
          <a:bodyPr anchorCtr="0" anchor="t" bIns="0" lIns="0" spcFirstLastPara="1" rIns="0" wrap="square" tIns="0">
            <a:noAutofit/>
          </a:bodyPr>
          <a:lstStyle>
            <a:lvl1pPr lvl="0" marR="0" rtl="0" algn="l">
              <a:lnSpc>
                <a:spcPct val="94312"/>
              </a:lnSpc>
              <a:spcBef>
                <a:spcPts val="0"/>
              </a:spcBef>
              <a:spcAft>
                <a:spcPts val="0"/>
              </a:spcAft>
              <a:buClr>
                <a:schemeClr val="lt1"/>
              </a:buClr>
              <a:buSzPts val="6000"/>
              <a:buFont typeface="Arial"/>
              <a:buNone/>
              <a:defRPr b="0" i="0" sz="60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41" name="Google Shape;1541;p95"/>
          <p:cNvSpPr txBox="1"/>
          <p:nvPr>
            <p:ph idx="3" type="body"/>
          </p:nvPr>
        </p:nvSpPr>
        <p:spPr>
          <a:xfrm>
            <a:off x="6461125" y="2599177"/>
            <a:ext cx="2225700" cy="21078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292100" lvl="1" marL="914400" marR="0" rtl="0" algn="l">
              <a:lnSpc>
                <a:spcPct val="110000"/>
              </a:lnSpc>
              <a:spcBef>
                <a:spcPts val="1200"/>
              </a:spcBef>
              <a:spcAft>
                <a:spcPts val="0"/>
              </a:spcAft>
              <a:buClr>
                <a:schemeClr val="lt1"/>
              </a:buClr>
              <a:buSzPts val="1000"/>
              <a:buFont typeface="Arial"/>
              <a:buChar char="+"/>
              <a:defRPr b="0" i="0" sz="1000" u="none" cap="none" strike="noStrike">
                <a:solidFill>
                  <a:schemeClr val="lt1"/>
                </a:solidFill>
                <a:latin typeface="Arial"/>
                <a:ea typeface="Arial"/>
                <a:cs typeface="Arial"/>
                <a:sym typeface="Arial"/>
              </a:defRPr>
            </a:lvl2pPr>
            <a:lvl3pPr indent="-292100" lvl="2" marL="1371600" marR="0" rtl="0" algn="l">
              <a:lnSpc>
                <a:spcPct val="110000"/>
              </a:lnSpc>
              <a:spcBef>
                <a:spcPts val="1200"/>
              </a:spcBef>
              <a:spcAft>
                <a:spcPts val="0"/>
              </a:spcAft>
              <a:buClr>
                <a:schemeClr val="lt1"/>
              </a:buClr>
              <a:buSzPts val="1000"/>
              <a:buFont typeface="Arial"/>
              <a:buChar char="+"/>
              <a:defRPr b="0" i="0" sz="1000" u="none" cap="none" strike="noStrike">
                <a:solidFill>
                  <a:schemeClr val="lt1"/>
                </a:solidFill>
                <a:latin typeface="Arial"/>
                <a:ea typeface="Arial"/>
                <a:cs typeface="Arial"/>
                <a:sym typeface="Arial"/>
              </a:defRPr>
            </a:lvl3pPr>
            <a:lvl4pPr indent="-292100" lvl="3" marL="1828800" marR="0" rtl="0" algn="l">
              <a:lnSpc>
                <a:spcPct val="110000"/>
              </a:lnSpc>
              <a:spcBef>
                <a:spcPts val="1200"/>
              </a:spcBef>
              <a:spcAft>
                <a:spcPts val="0"/>
              </a:spcAft>
              <a:buClr>
                <a:schemeClr val="lt1"/>
              </a:buClr>
              <a:buSzPts val="1000"/>
              <a:buFont typeface="Arial"/>
              <a:buChar char="+"/>
              <a:defRPr b="0" i="0" sz="1000" u="none" cap="none" strike="noStrike">
                <a:solidFill>
                  <a:schemeClr val="lt1"/>
                </a:solidFill>
                <a:latin typeface="Arial"/>
                <a:ea typeface="Arial"/>
                <a:cs typeface="Arial"/>
                <a:sym typeface="Arial"/>
              </a:defRPr>
            </a:lvl4pPr>
            <a:lvl5pPr indent="-292100" lvl="4" marL="2286000" marR="0" rtl="0" algn="l">
              <a:lnSpc>
                <a:spcPct val="110000"/>
              </a:lnSpc>
              <a:spcBef>
                <a:spcPts val="1200"/>
              </a:spcBef>
              <a:spcAft>
                <a:spcPts val="0"/>
              </a:spcAft>
              <a:buClr>
                <a:schemeClr val="lt1"/>
              </a:buClr>
              <a:buSzPts val="1000"/>
              <a:buFont typeface="Arial"/>
              <a:buChar char="+"/>
              <a:defRPr b="0" i="0" sz="1000" u="none" cap="none" strike="noStrike">
                <a:solidFill>
                  <a:schemeClr val="lt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42" name="Google Shape;1542;p95"/>
          <p:cNvSpPr/>
          <p:nvPr/>
        </p:nvSpPr>
        <p:spPr>
          <a:xfrm>
            <a:off x="213425" y="4789958"/>
            <a:ext cx="188366" cy="188998"/>
          </a:xfrm>
          <a:custGeom>
            <a:rect b="b" l="l" r="r" t="t"/>
            <a:pathLst>
              <a:path extrusionOk="0" h="1783" w="1777">
                <a:moveTo>
                  <a:pt x="1495" y="0"/>
                </a:moveTo>
                <a:lnTo>
                  <a:pt x="1359" y="159"/>
                </a:lnTo>
                <a:lnTo>
                  <a:pt x="1225" y="0"/>
                </a:lnTo>
                <a:lnTo>
                  <a:pt x="552" y="0"/>
                </a:lnTo>
                <a:lnTo>
                  <a:pt x="418" y="159"/>
                </a:lnTo>
                <a:lnTo>
                  <a:pt x="281" y="0"/>
                </a:lnTo>
                <a:lnTo>
                  <a:pt x="0" y="0"/>
                </a:lnTo>
                <a:lnTo>
                  <a:pt x="0" y="1783"/>
                </a:lnTo>
                <a:lnTo>
                  <a:pt x="755" y="1783"/>
                </a:lnTo>
                <a:lnTo>
                  <a:pt x="888" y="1620"/>
                </a:lnTo>
                <a:lnTo>
                  <a:pt x="1022" y="1783"/>
                </a:lnTo>
                <a:lnTo>
                  <a:pt x="1777" y="1783"/>
                </a:lnTo>
                <a:lnTo>
                  <a:pt x="1777" y="0"/>
                </a:lnTo>
                <a:lnTo>
                  <a:pt x="1495" y="0"/>
                </a:lnTo>
                <a:close/>
                <a:moveTo>
                  <a:pt x="211" y="1424"/>
                </a:moveTo>
                <a:lnTo>
                  <a:pt x="374" y="1290"/>
                </a:lnTo>
                <a:lnTo>
                  <a:pt x="211" y="1157"/>
                </a:lnTo>
                <a:lnTo>
                  <a:pt x="211" y="211"/>
                </a:lnTo>
                <a:lnTo>
                  <a:pt x="1566" y="211"/>
                </a:lnTo>
                <a:lnTo>
                  <a:pt x="1566" y="356"/>
                </a:lnTo>
                <a:lnTo>
                  <a:pt x="1403" y="489"/>
                </a:lnTo>
                <a:lnTo>
                  <a:pt x="1566" y="623"/>
                </a:lnTo>
                <a:lnTo>
                  <a:pt x="1566" y="1568"/>
                </a:lnTo>
                <a:lnTo>
                  <a:pt x="211" y="1568"/>
                </a:lnTo>
                <a:lnTo>
                  <a:pt x="211" y="1424"/>
                </a:lnTo>
                <a:close/>
              </a:path>
            </a:pathLst>
          </a:custGeom>
          <a:solidFill>
            <a:schemeClr val="dk1"/>
          </a:solidFill>
          <a:ln>
            <a:noFill/>
          </a:ln>
        </p:spPr>
        <p:txBody>
          <a:bodyPr anchorCtr="0" anchor="t" bIns="34275" lIns="68550" spcFirstLastPara="1" rIns="68550"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3" name="Google Shape;1543;p95"/>
          <p:cNvSpPr txBox="1"/>
          <p:nvPr>
            <p:ph idx="12" type="sldNum"/>
          </p:nvPr>
        </p:nvSpPr>
        <p:spPr>
          <a:xfrm>
            <a:off x="8197875" y="4823249"/>
            <a:ext cx="543000" cy="1929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sz="900" u="none">
                <a:solidFill>
                  <a:schemeClr val="lt1"/>
                </a:solidFill>
                <a:latin typeface="Arial"/>
                <a:ea typeface="Arial"/>
                <a:cs typeface="Arial"/>
                <a:sym typeface="Arial"/>
              </a:defRPr>
            </a:lvl1pPr>
            <a:lvl2pPr indent="0" lvl="1" marL="0" marR="0" rtl="0" algn="r">
              <a:spcBef>
                <a:spcPts val="0"/>
              </a:spcBef>
              <a:buNone/>
              <a:defRPr b="0" sz="900" u="none">
                <a:solidFill>
                  <a:schemeClr val="lt1"/>
                </a:solidFill>
                <a:latin typeface="Arial"/>
                <a:ea typeface="Arial"/>
                <a:cs typeface="Arial"/>
                <a:sym typeface="Arial"/>
              </a:defRPr>
            </a:lvl2pPr>
            <a:lvl3pPr indent="0" lvl="2" marL="0" marR="0" rtl="0" algn="r">
              <a:spcBef>
                <a:spcPts val="0"/>
              </a:spcBef>
              <a:buNone/>
              <a:defRPr b="0" sz="900" u="none">
                <a:solidFill>
                  <a:schemeClr val="lt1"/>
                </a:solidFill>
                <a:latin typeface="Arial"/>
                <a:ea typeface="Arial"/>
                <a:cs typeface="Arial"/>
                <a:sym typeface="Arial"/>
              </a:defRPr>
            </a:lvl3pPr>
            <a:lvl4pPr indent="0" lvl="3" marL="0" marR="0" rtl="0" algn="r">
              <a:spcBef>
                <a:spcPts val="0"/>
              </a:spcBef>
              <a:buNone/>
              <a:defRPr b="0" sz="900" u="none">
                <a:solidFill>
                  <a:schemeClr val="lt1"/>
                </a:solidFill>
                <a:latin typeface="Arial"/>
                <a:ea typeface="Arial"/>
                <a:cs typeface="Arial"/>
                <a:sym typeface="Arial"/>
              </a:defRPr>
            </a:lvl4pPr>
            <a:lvl5pPr indent="0" lvl="4" marL="0" marR="0" rtl="0" algn="r">
              <a:spcBef>
                <a:spcPts val="0"/>
              </a:spcBef>
              <a:buNone/>
              <a:defRPr b="0" sz="900" u="none">
                <a:solidFill>
                  <a:schemeClr val="lt1"/>
                </a:solidFill>
                <a:latin typeface="Arial"/>
                <a:ea typeface="Arial"/>
                <a:cs typeface="Arial"/>
                <a:sym typeface="Arial"/>
              </a:defRPr>
            </a:lvl5pPr>
            <a:lvl6pPr indent="0" lvl="5" marL="0" marR="0" rtl="0" algn="r">
              <a:spcBef>
                <a:spcPts val="0"/>
              </a:spcBef>
              <a:buNone/>
              <a:defRPr b="0" sz="900" u="none">
                <a:solidFill>
                  <a:schemeClr val="lt1"/>
                </a:solidFill>
                <a:latin typeface="Arial"/>
                <a:ea typeface="Arial"/>
                <a:cs typeface="Arial"/>
                <a:sym typeface="Arial"/>
              </a:defRPr>
            </a:lvl6pPr>
            <a:lvl7pPr indent="0" lvl="6" marL="0" marR="0" rtl="0" algn="r">
              <a:spcBef>
                <a:spcPts val="0"/>
              </a:spcBef>
              <a:buNone/>
              <a:defRPr b="0" sz="900" u="none">
                <a:solidFill>
                  <a:schemeClr val="lt1"/>
                </a:solidFill>
                <a:latin typeface="Arial"/>
                <a:ea typeface="Arial"/>
                <a:cs typeface="Arial"/>
                <a:sym typeface="Arial"/>
              </a:defRPr>
            </a:lvl7pPr>
            <a:lvl8pPr indent="0" lvl="7" marL="0" marR="0" rtl="0" algn="r">
              <a:spcBef>
                <a:spcPts val="0"/>
              </a:spcBef>
              <a:buNone/>
              <a:defRPr b="0" sz="900" u="none">
                <a:solidFill>
                  <a:schemeClr val="lt1"/>
                </a:solidFill>
                <a:latin typeface="Arial"/>
                <a:ea typeface="Arial"/>
                <a:cs typeface="Arial"/>
                <a:sym typeface="Arial"/>
              </a:defRPr>
            </a:lvl8pPr>
            <a:lvl9pPr indent="0" lvl="8" marL="0" marR="0" rtl="0" algn="r">
              <a:spcBef>
                <a:spcPts val="0"/>
              </a:spcBef>
              <a:buNone/>
              <a:defRPr b="0" sz="900" u="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48" name="Shape 1548"/>
        <p:cNvGrpSpPr/>
        <p:nvPr/>
      </p:nvGrpSpPr>
      <p:grpSpPr>
        <a:xfrm>
          <a:off x="0" y="0"/>
          <a:ext cx="0" cy="0"/>
          <a:chOff x="0" y="0"/>
          <a:chExt cx="0" cy="0"/>
        </a:xfrm>
      </p:grpSpPr>
      <p:pic>
        <p:nvPicPr>
          <p:cNvPr id="1549" name="Google Shape;1549;p97"/>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550" name="Google Shape;1550;p9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Fjalla One"/>
              <a:buNone/>
              <a:defRPr sz="5200">
                <a:latin typeface="Fjalla One"/>
                <a:ea typeface="Fjalla One"/>
                <a:cs typeface="Fjalla One"/>
                <a:sym typeface="Fjalla One"/>
              </a:defRPr>
            </a:lvl1pPr>
            <a:lvl2pPr lvl="1" rtl="0" algn="ctr">
              <a:spcBef>
                <a:spcPts val="0"/>
              </a:spcBef>
              <a:spcAft>
                <a:spcPts val="0"/>
              </a:spcAft>
              <a:buSzPts val="5200"/>
              <a:buFont typeface="Fjalla One"/>
              <a:buNone/>
              <a:defRPr sz="5200">
                <a:latin typeface="Fjalla One"/>
                <a:ea typeface="Fjalla One"/>
                <a:cs typeface="Fjalla One"/>
                <a:sym typeface="Fjalla One"/>
              </a:defRPr>
            </a:lvl2pPr>
            <a:lvl3pPr lvl="2" rtl="0" algn="ctr">
              <a:spcBef>
                <a:spcPts val="0"/>
              </a:spcBef>
              <a:spcAft>
                <a:spcPts val="0"/>
              </a:spcAft>
              <a:buSzPts val="5200"/>
              <a:buFont typeface="Fjalla One"/>
              <a:buNone/>
              <a:defRPr sz="5200">
                <a:latin typeface="Fjalla One"/>
                <a:ea typeface="Fjalla One"/>
                <a:cs typeface="Fjalla One"/>
                <a:sym typeface="Fjalla One"/>
              </a:defRPr>
            </a:lvl3pPr>
            <a:lvl4pPr lvl="3" rtl="0" algn="ctr">
              <a:spcBef>
                <a:spcPts val="0"/>
              </a:spcBef>
              <a:spcAft>
                <a:spcPts val="0"/>
              </a:spcAft>
              <a:buSzPts val="5200"/>
              <a:buFont typeface="Fjalla One"/>
              <a:buNone/>
              <a:defRPr sz="5200">
                <a:latin typeface="Fjalla One"/>
                <a:ea typeface="Fjalla One"/>
                <a:cs typeface="Fjalla One"/>
                <a:sym typeface="Fjalla One"/>
              </a:defRPr>
            </a:lvl4pPr>
            <a:lvl5pPr lvl="4" rtl="0" algn="ctr">
              <a:spcBef>
                <a:spcPts val="0"/>
              </a:spcBef>
              <a:spcAft>
                <a:spcPts val="0"/>
              </a:spcAft>
              <a:buSzPts val="5200"/>
              <a:buFont typeface="Fjalla One"/>
              <a:buNone/>
              <a:defRPr sz="5200">
                <a:latin typeface="Fjalla One"/>
                <a:ea typeface="Fjalla One"/>
                <a:cs typeface="Fjalla One"/>
                <a:sym typeface="Fjalla One"/>
              </a:defRPr>
            </a:lvl5pPr>
            <a:lvl6pPr lvl="5" rtl="0" algn="ctr">
              <a:spcBef>
                <a:spcPts val="0"/>
              </a:spcBef>
              <a:spcAft>
                <a:spcPts val="0"/>
              </a:spcAft>
              <a:buSzPts val="5200"/>
              <a:buFont typeface="Fjalla One"/>
              <a:buNone/>
              <a:defRPr sz="5200">
                <a:latin typeface="Fjalla One"/>
                <a:ea typeface="Fjalla One"/>
                <a:cs typeface="Fjalla One"/>
                <a:sym typeface="Fjalla One"/>
              </a:defRPr>
            </a:lvl6pPr>
            <a:lvl7pPr lvl="6" rtl="0" algn="ctr">
              <a:spcBef>
                <a:spcPts val="0"/>
              </a:spcBef>
              <a:spcAft>
                <a:spcPts val="0"/>
              </a:spcAft>
              <a:buSzPts val="5200"/>
              <a:buFont typeface="Fjalla One"/>
              <a:buNone/>
              <a:defRPr sz="5200">
                <a:latin typeface="Fjalla One"/>
                <a:ea typeface="Fjalla One"/>
                <a:cs typeface="Fjalla One"/>
                <a:sym typeface="Fjalla One"/>
              </a:defRPr>
            </a:lvl7pPr>
            <a:lvl8pPr lvl="7" rtl="0" algn="ctr">
              <a:spcBef>
                <a:spcPts val="0"/>
              </a:spcBef>
              <a:spcAft>
                <a:spcPts val="0"/>
              </a:spcAft>
              <a:buSzPts val="5200"/>
              <a:buFont typeface="Fjalla One"/>
              <a:buNone/>
              <a:defRPr sz="5200">
                <a:latin typeface="Fjalla One"/>
                <a:ea typeface="Fjalla One"/>
                <a:cs typeface="Fjalla One"/>
                <a:sym typeface="Fjalla One"/>
              </a:defRPr>
            </a:lvl8pPr>
            <a:lvl9pPr lvl="8" rtl="0" algn="ctr">
              <a:spcBef>
                <a:spcPts val="0"/>
              </a:spcBef>
              <a:spcAft>
                <a:spcPts val="0"/>
              </a:spcAft>
              <a:buSzPts val="5200"/>
              <a:buFont typeface="Fjalla One"/>
              <a:buNone/>
              <a:defRPr sz="5200">
                <a:latin typeface="Fjalla One"/>
                <a:ea typeface="Fjalla One"/>
                <a:cs typeface="Fjalla One"/>
                <a:sym typeface="Fjalla One"/>
              </a:defRPr>
            </a:lvl9pPr>
          </a:lstStyle>
          <a:p/>
        </p:txBody>
      </p:sp>
      <p:sp>
        <p:nvSpPr>
          <p:cNvPr id="1551" name="Google Shape;1551;p9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Fjalla One"/>
              <a:buNone/>
              <a:defRPr sz="2800">
                <a:latin typeface="Fjalla One"/>
                <a:ea typeface="Fjalla One"/>
                <a:cs typeface="Fjalla One"/>
                <a:sym typeface="Fjalla One"/>
              </a:defRPr>
            </a:lvl1pPr>
            <a:lvl2pPr lvl="1" rtl="0" algn="ctr">
              <a:lnSpc>
                <a:spcPct val="100000"/>
              </a:lnSpc>
              <a:spcBef>
                <a:spcPts val="0"/>
              </a:spcBef>
              <a:spcAft>
                <a:spcPts val="0"/>
              </a:spcAft>
              <a:buSzPts val="2800"/>
              <a:buFont typeface="Fjalla One"/>
              <a:buNone/>
              <a:defRPr sz="2800">
                <a:latin typeface="Fjalla One"/>
                <a:ea typeface="Fjalla One"/>
                <a:cs typeface="Fjalla One"/>
                <a:sym typeface="Fjalla One"/>
              </a:defRPr>
            </a:lvl2pPr>
            <a:lvl3pPr lvl="2" rtl="0" algn="ctr">
              <a:lnSpc>
                <a:spcPct val="100000"/>
              </a:lnSpc>
              <a:spcBef>
                <a:spcPts val="0"/>
              </a:spcBef>
              <a:spcAft>
                <a:spcPts val="0"/>
              </a:spcAft>
              <a:buSzPts val="2800"/>
              <a:buFont typeface="Fjalla One"/>
              <a:buNone/>
              <a:defRPr sz="2800">
                <a:latin typeface="Fjalla One"/>
                <a:ea typeface="Fjalla One"/>
                <a:cs typeface="Fjalla One"/>
                <a:sym typeface="Fjalla One"/>
              </a:defRPr>
            </a:lvl3pPr>
            <a:lvl4pPr lvl="3" rtl="0" algn="ctr">
              <a:lnSpc>
                <a:spcPct val="100000"/>
              </a:lnSpc>
              <a:spcBef>
                <a:spcPts val="0"/>
              </a:spcBef>
              <a:spcAft>
                <a:spcPts val="0"/>
              </a:spcAft>
              <a:buSzPts val="2800"/>
              <a:buFont typeface="Fjalla One"/>
              <a:buNone/>
              <a:defRPr sz="2800">
                <a:latin typeface="Fjalla One"/>
                <a:ea typeface="Fjalla One"/>
                <a:cs typeface="Fjalla One"/>
                <a:sym typeface="Fjalla One"/>
              </a:defRPr>
            </a:lvl4pPr>
            <a:lvl5pPr lvl="4" rtl="0" algn="ctr">
              <a:lnSpc>
                <a:spcPct val="100000"/>
              </a:lnSpc>
              <a:spcBef>
                <a:spcPts val="0"/>
              </a:spcBef>
              <a:spcAft>
                <a:spcPts val="0"/>
              </a:spcAft>
              <a:buSzPts val="2800"/>
              <a:buFont typeface="Fjalla One"/>
              <a:buNone/>
              <a:defRPr sz="2800">
                <a:latin typeface="Fjalla One"/>
                <a:ea typeface="Fjalla One"/>
                <a:cs typeface="Fjalla One"/>
                <a:sym typeface="Fjalla One"/>
              </a:defRPr>
            </a:lvl5pPr>
            <a:lvl6pPr lvl="5" rtl="0" algn="ctr">
              <a:lnSpc>
                <a:spcPct val="100000"/>
              </a:lnSpc>
              <a:spcBef>
                <a:spcPts val="0"/>
              </a:spcBef>
              <a:spcAft>
                <a:spcPts val="0"/>
              </a:spcAft>
              <a:buSzPts val="2800"/>
              <a:buFont typeface="Fjalla One"/>
              <a:buNone/>
              <a:defRPr sz="2800">
                <a:latin typeface="Fjalla One"/>
                <a:ea typeface="Fjalla One"/>
                <a:cs typeface="Fjalla One"/>
                <a:sym typeface="Fjalla One"/>
              </a:defRPr>
            </a:lvl6pPr>
            <a:lvl7pPr lvl="6" rtl="0" algn="ctr">
              <a:lnSpc>
                <a:spcPct val="100000"/>
              </a:lnSpc>
              <a:spcBef>
                <a:spcPts val="0"/>
              </a:spcBef>
              <a:spcAft>
                <a:spcPts val="0"/>
              </a:spcAft>
              <a:buSzPts val="2800"/>
              <a:buFont typeface="Fjalla One"/>
              <a:buNone/>
              <a:defRPr sz="2800">
                <a:latin typeface="Fjalla One"/>
                <a:ea typeface="Fjalla One"/>
                <a:cs typeface="Fjalla One"/>
                <a:sym typeface="Fjalla One"/>
              </a:defRPr>
            </a:lvl7pPr>
            <a:lvl8pPr lvl="7" rtl="0" algn="ctr">
              <a:lnSpc>
                <a:spcPct val="100000"/>
              </a:lnSpc>
              <a:spcBef>
                <a:spcPts val="0"/>
              </a:spcBef>
              <a:spcAft>
                <a:spcPts val="0"/>
              </a:spcAft>
              <a:buSzPts val="2800"/>
              <a:buFont typeface="Fjalla One"/>
              <a:buNone/>
              <a:defRPr sz="2800">
                <a:latin typeface="Fjalla One"/>
                <a:ea typeface="Fjalla One"/>
                <a:cs typeface="Fjalla One"/>
                <a:sym typeface="Fjalla One"/>
              </a:defRPr>
            </a:lvl8pPr>
            <a:lvl9pPr lvl="8" rtl="0" algn="ctr">
              <a:lnSpc>
                <a:spcPct val="100000"/>
              </a:lnSpc>
              <a:spcBef>
                <a:spcPts val="0"/>
              </a:spcBef>
              <a:spcAft>
                <a:spcPts val="0"/>
              </a:spcAft>
              <a:buSzPts val="2800"/>
              <a:buFont typeface="Fjalla One"/>
              <a:buNone/>
              <a:defRPr sz="2800">
                <a:latin typeface="Fjalla One"/>
                <a:ea typeface="Fjalla One"/>
                <a:cs typeface="Fjalla One"/>
                <a:sym typeface="Fjalla One"/>
              </a:defRPr>
            </a:lvl9pPr>
          </a:lstStyle>
          <a:p/>
        </p:txBody>
      </p:sp>
      <p:sp>
        <p:nvSpPr>
          <p:cNvPr id="1552" name="Google Shape;1552;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53" name="Shape 1553"/>
        <p:cNvGrpSpPr/>
        <p:nvPr/>
      </p:nvGrpSpPr>
      <p:grpSpPr>
        <a:xfrm>
          <a:off x="0" y="0"/>
          <a:ext cx="0" cy="0"/>
          <a:chOff x="0" y="0"/>
          <a:chExt cx="0" cy="0"/>
        </a:xfrm>
      </p:grpSpPr>
      <p:pic>
        <p:nvPicPr>
          <p:cNvPr id="1554" name="Google Shape;1554;p98"/>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555" name="Google Shape;1555;p9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Fjalla One"/>
              <a:buNone/>
              <a:defRPr sz="3600">
                <a:latin typeface="Fjalla One"/>
                <a:ea typeface="Fjalla One"/>
                <a:cs typeface="Fjalla One"/>
                <a:sym typeface="Fjalla One"/>
              </a:defRPr>
            </a:lvl1pPr>
            <a:lvl2pPr lvl="1" rtl="0" algn="ctr">
              <a:spcBef>
                <a:spcPts val="0"/>
              </a:spcBef>
              <a:spcAft>
                <a:spcPts val="0"/>
              </a:spcAft>
              <a:buSzPts val="3600"/>
              <a:buFont typeface="Fjalla One"/>
              <a:buNone/>
              <a:defRPr sz="3600">
                <a:latin typeface="Fjalla One"/>
                <a:ea typeface="Fjalla One"/>
                <a:cs typeface="Fjalla One"/>
                <a:sym typeface="Fjalla One"/>
              </a:defRPr>
            </a:lvl2pPr>
            <a:lvl3pPr lvl="2" rtl="0" algn="ctr">
              <a:spcBef>
                <a:spcPts val="0"/>
              </a:spcBef>
              <a:spcAft>
                <a:spcPts val="0"/>
              </a:spcAft>
              <a:buSzPts val="3600"/>
              <a:buFont typeface="Fjalla One"/>
              <a:buNone/>
              <a:defRPr sz="3600">
                <a:latin typeface="Fjalla One"/>
                <a:ea typeface="Fjalla One"/>
                <a:cs typeface="Fjalla One"/>
                <a:sym typeface="Fjalla One"/>
              </a:defRPr>
            </a:lvl3pPr>
            <a:lvl4pPr lvl="3" rtl="0" algn="ctr">
              <a:spcBef>
                <a:spcPts val="0"/>
              </a:spcBef>
              <a:spcAft>
                <a:spcPts val="0"/>
              </a:spcAft>
              <a:buSzPts val="3600"/>
              <a:buFont typeface="Fjalla One"/>
              <a:buNone/>
              <a:defRPr sz="3600">
                <a:latin typeface="Fjalla One"/>
                <a:ea typeface="Fjalla One"/>
                <a:cs typeface="Fjalla One"/>
                <a:sym typeface="Fjalla One"/>
              </a:defRPr>
            </a:lvl4pPr>
            <a:lvl5pPr lvl="4" rtl="0" algn="ctr">
              <a:spcBef>
                <a:spcPts val="0"/>
              </a:spcBef>
              <a:spcAft>
                <a:spcPts val="0"/>
              </a:spcAft>
              <a:buSzPts val="3600"/>
              <a:buFont typeface="Fjalla One"/>
              <a:buNone/>
              <a:defRPr sz="3600">
                <a:latin typeface="Fjalla One"/>
                <a:ea typeface="Fjalla One"/>
                <a:cs typeface="Fjalla One"/>
                <a:sym typeface="Fjalla One"/>
              </a:defRPr>
            </a:lvl5pPr>
            <a:lvl6pPr lvl="5" rtl="0" algn="ctr">
              <a:spcBef>
                <a:spcPts val="0"/>
              </a:spcBef>
              <a:spcAft>
                <a:spcPts val="0"/>
              </a:spcAft>
              <a:buSzPts val="3600"/>
              <a:buFont typeface="Fjalla One"/>
              <a:buNone/>
              <a:defRPr sz="3600">
                <a:latin typeface="Fjalla One"/>
                <a:ea typeface="Fjalla One"/>
                <a:cs typeface="Fjalla One"/>
                <a:sym typeface="Fjalla One"/>
              </a:defRPr>
            </a:lvl6pPr>
            <a:lvl7pPr lvl="6" rtl="0" algn="ctr">
              <a:spcBef>
                <a:spcPts val="0"/>
              </a:spcBef>
              <a:spcAft>
                <a:spcPts val="0"/>
              </a:spcAft>
              <a:buSzPts val="3600"/>
              <a:buFont typeface="Fjalla One"/>
              <a:buNone/>
              <a:defRPr sz="3600">
                <a:latin typeface="Fjalla One"/>
                <a:ea typeface="Fjalla One"/>
                <a:cs typeface="Fjalla One"/>
                <a:sym typeface="Fjalla One"/>
              </a:defRPr>
            </a:lvl7pPr>
            <a:lvl8pPr lvl="7" rtl="0" algn="ctr">
              <a:spcBef>
                <a:spcPts val="0"/>
              </a:spcBef>
              <a:spcAft>
                <a:spcPts val="0"/>
              </a:spcAft>
              <a:buSzPts val="3600"/>
              <a:buFont typeface="Fjalla One"/>
              <a:buNone/>
              <a:defRPr sz="3600">
                <a:latin typeface="Fjalla One"/>
                <a:ea typeface="Fjalla One"/>
                <a:cs typeface="Fjalla One"/>
                <a:sym typeface="Fjalla One"/>
              </a:defRPr>
            </a:lvl8pPr>
            <a:lvl9pPr lvl="8" rtl="0" algn="ctr">
              <a:spcBef>
                <a:spcPts val="0"/>
              </a:spcBef>
              <a:spcAft>
                <a:spcPts val="0"/>
              </a:spcAft>
              <a:buSzPts val="3600"/>
              <a:buFont typeface="Fjalla One"/>
              <a:buNone/>
              <a:defRPr sz="3600">
                <a:latin typeface="Fjalla One"/>
                <a:ea typeface="Fjalla One"/>
                <a:cs typeface="Fjalla One"/>
                <a:sym typeface="Fjalla One"/>
              </a:defRPr>
            </a:lvl9pPr>
          </a:lstStyle>
          <a:p/>
        </p:txBody>
      </p:sp>
      <p:sp>
        <p:nvSpPr>
          <p:cNvPr id="1556" name="Google Shape;1556;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57" name="Shape 1557"/>
        <p:cNvGrpSpPr/>
        <p:nvPr/>
      </p:nvGrpSpPr>
      <p:grpSpPr>
        <a:xfrm>
          <a:off x="0" y="0"/>
          <a:ext cx="0" cy="0"/>
          <a:chOff x="0" y="0"/>
          <a:chExt cx="0" cy="0"/>
        </a:xfrm>
      </p:grpSpPr>
      <p:pic>
        <p:nvPicPr>
          <p:cNvPr id="1558" name="Google Shape;1558;p99"/>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559" name="Google Shape;1559;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Fjalla One"/>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0" name="Google Shape;1560;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61" name="Google Shape;1561;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62" name="Shape 1562"/>
        <p:cNvGrpSpPr/>
        <p:nvPr/>
      </p:nvGrpSpPr>
      <p:grpSpPr>
        <a:xfrm>
          <a:off x="0" y="0"/>
          <a:ext cx="0" cy="0"/>
          <a:chOff x="0" y="0"/>
          <a:chExt cx="0" cy="0"/>
        </a:xfrm>
      </p:grpSpPr>
      <p:pic>
        <p:nvPicPr>
          <p:cNvPr id="1563" name="Google Shape;1563;p100"/>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564" name="Google Shape;1564;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Fjalla One"/>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5" name="Google Shape;1565;p10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66" name="Google Shape;1566;p10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67" name="Google Shape;1567;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68" name="Shape 1568"/>
        <p:cNvGrpSpPr/>
        <p:nvPr/>
      </p:nvGrpSpPr>
      <p:grpSpPr>
        <a:xfrm>
          <a:off x="0" y="0"/>
          <a:ext cx="0" cy="0"/>
          <a:chOff x="0" y="0"/>
          <a:chExt cx="0" cy="0"/>
        </a:xfrm>
      </p:grpSpPr>
      <p:sp>
        <p:nvSpPr>
          <p:cNvPr id="1569" name="Google Shape;1569;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0" name="Google Shape;1570;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571" name="Shape 1571"/>
        <p:cNvGrpSpPr/>
        <p:nvPr/>
      </p:nvGrpSpPr>
      <p:grpSpPr>
        <a:xfrm>
          <a:off x="0" y="0"/>
          <a:ext cx="0" cy="0"/>
          <a:chOff x="0" y="0"/>
          <a:chExt cx="0" cy="0"/>
        </a:xfrm>
      </p:grpSpPr>
      <p:pic>
        <p:nvPicPr>
          <p:cNvPr id="1572" name="Google Shape;1572;p102"/>
          <p:cNvPicPr preferRelativeResize="0"/>
          <p:nvPr/>
        </p:nvPicPr>
        <p:blipFill rotWithShape="1">
          <a:blip r:embed="rId2">
            <a:alphaModFix/>
          </a:blip>
          <a:srcRect b="-3810" l="-1833" r="-1750" t="-3820"/>
          <a:stretch/>
        </p:blipFill>
        <p:spPr>
          <a:xfrm>
            <a:off x="0" y="0"/>
            <a:ext cx="9135877" cy="5143497"/>
          </a:xfrm>
          <a:prstGeom prst="rect">
            <a:avLst/>
          </a:prstGeom>
          <a:noFill/>
          <a:ln>
            <a:noFill/>
          </a:ln>
        </p:spPr>
      </p:pic>
      <p:sp>
        <p:nvSpPr>
          <p:cNvPr id="1573" name="Google Shape;1573;p10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74" name="Google Shape;1574;p10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75" name="Google Shape;1575;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84" Type="http://schemas.openxmlformats.org/officeDocument/2006/relationships/theme" Target="../theme/theme2.xml"/><Relationship Id="rId83" Type="http://schemas.openxmlformats.org/officeDocument/2006/relationships/slideLayout" Target="../slideLayouts/slideLayout93.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4" Type="http://schemas.openxmlformats.org/officeDocument/2006/relationships/slideLayout" Target="../slideLayouts/slideLayout54.xml"/><Relationship Id="rId43" Type="http://schemas.openxmlformats.org/officeDocument/2006/relationships/slideLayout" Target="../slideLayouts/slideLayout53.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80" Type="http://schemas.openxmlformats.org/officeDocument/2006/relationships/slideLayout" Target="../slideLayouts/slideLayout90.xml"/><Relationship Id="rId82" Type="http://schemas.openxmlformats.org/officeDocument/2006/relationships/slideLayout" Target="../slideLayouts/slideLayout92.xml"/><Relationship Id="rId81" Type="http://schemas.openxmlformats.org/officeDocument/2006/relationships/slideLayout" Target="../slideLayouts/slideLayout91.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73" Type="http://schemas.openxmlformats.org/officeDocument/2006/relationships/slideLayout" Target="../slideLayouts/slideLayout83.xml"/><Relationship Id="rId72" Type="http://schemas.openxmlformats.org/officeDocument/2006/relationships/slideLayout" Target="../slideLayouts/slideLayout82.xml"/><Relationship Id="rId31" Type="http://schemas.openxmlformats.org/officeDocument/2006/relationships/slideLayout" Target="../slideLayouts/slideLayout41.xml"/><Relationship Id="rId75" Type="http://schemas.openxmlformats.org/officeDocument/2006/relationships/slideLayout" Target="../slideLayouts/slideLayout85.xml"/><Relationship Id="rId30" Type="http://schemas.openxmlformats.org/officeDocument/2006/relationships/slideLayout" Target="../slideLayouts/slideLayout40.xml"/><Relationship Id="rId74" Type="http://schemas.openxmlformats.org/officeDocument/2006/relationships/slideLayout" Target="../slideLayouts/slideLayout84.xml"/><Relationship Id="rId33" Type="http://schemas.openxmlformats.org/officeDocument/2006/relationships/slideLayout" Target="../slideLayouts/slideLayout43.xml"/><Relationship Id="rId77" Type="http://schemas.openxmlformats.org/officeDocument/2006/relationships/slideLayout" Target="../slideLayouts/slideLayout87.xml"/><Relationship Id="rId32" Type="http://schemas.openxmlformats.org/officeDocument/2006/relationships/slideLayout" Target="../slideLayouts/slideLayout42.xml"/><Relationship Id="rId76" Type="http://schemas.openxmlformats.org/officeDocument/2006/relationships/slideLayout" Target="../slideLayouts/slideLayout86.xml"/><Relationship Id="rId35" Type="http://schemas.openxmlformats.org/officeDocument/2006/relationships/slideLayout" Target="../slideLayouts/slideLayout45.xml"/><Relationship Id="rId79" Type="http://schemas.openxmlformats.org/officeDocument/2006/relationships/slideLayout" Target="../slideLayouts/slideLayout89.xml"/><Relationship Id="rId34" Type="http://schemas.openxmlformats.org/officeDocument/2006/relationships/slideLayout" Target="../slideLayouts/slideLayout44.xml"/><Relationship Id="rId78" Type="http://schemas.openxmlformats.org/officeDocument/2006/relationships/slideLayout" Target="../slideLayouts/slideLayout88.xml"/><Relationship Id="rId71" Type="http://schemas.openxmlformats.org/officeDocument/2006/relationships/slideLayout" Target="../slideLayouts/slideLayout81.xml"/><Relationship Id="rId70" Type="http://schemas.openxmlformats.org/officeDocument/2006/relationships/slideLayout" Target="../slideLayouts/slideLayout80.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62" Type="http://schemas.openxmlformats.org/officeDocument/2006/relationships/slideLayout" Target="../slideLayouts/slideLayout72.xml"/><Relationship Id="rId61" Type="http://schemas.openxmlformats.org/officeDocument/2006/relationships/slideLayout" Target="../slideLayouts/slideLayout71.xml"/><Relationship Id="rId20" Type="http://schemas.openxmlformats.org/officeDocument/2006/relationships/slideLayout" Target="../slideLayouts/slideLayout30.xml"/><Relationship Id="rId64" Type="http://schemas.openxmlformats.org/officeDocument/2006/relationships/slideLayout" Target="../slideLayouts/slideLayout74.xml"/><Relationship Id="rId63" Type="http://schemas.openxmlformats.org/officeDocument/2006/relationships/slideLayout" Target="../slideLayouts/slideLayout73.xml"/><Relationship Id="rId22" Type="http://schemas.openxmlformats.org/officeDocument/2006/relationships/slideLayout" Target="../slideLayouts/slideLayout32.xml"/><Relationship Id="rId66" Type="http://schemas.openxmlformats.org/officeDocument/2006/relationships/slideLayout" Target="../slideLayouts/slideLayout76.xml"/><Relationship Id="rId21" Type="http://schemas.openxmlformats.org/officeDocument/2006/relationships/slideLayout" Target="../slideLayouts/slideLayout31.xml"/><Relationship Id="rId65" Type="http://schemas.openxmlformats.org/officeDocument/2006/relationships/slideLayout" Target="../slideLayouts/slideLayout75.xml"/><Relationship Id="rId24" Type="http://schemas.openxmlformats.org/officeDocument/2006/relationships/slideLayout" Target="../slideLayouts/slideLayout34.xml"/><Relationship Id="rId68" Type="http://schemas.openxmlformats.org/officeDocument/2006/relationships/slideLayout" Target="../slideLayouts/slideLayout78.xml"/><Relationship Id="rId23" Type="http://schemas.openxmlformats.org/officeDocument/2006/relationships/slideLayout" Target="../slideLayouts/slideLayout33.xml"/><Relationship Id="rId67" Type="http://schemas.openxmlformats.org/officeDocument/2006/relationships/slideLayout" Target="../slideLayouts/slideLayout77.xml"/><Relationship Id="rId60" Type="http://schemas.openxmlformats.org/officeDocument/2006/relationships/slideLayout" Target="../slideLayouts/slideLayout70.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69" Type="http://schemas.openxmlformats.org/officeDocument/2006/relationships/slideLayout" Target="../slideLayouts/slideLayout7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1" Type="http://schemas.openxmlformats.org/officeDocument/2006/relationships/slideLayout" Target="../slideLayouts/slideLayout61.xml"/><Relationship Id="rId50" Type="http://schemas.openxmlformats.org/officeDocument/2006/relationships/slideLayout" Target="../slideLayouts/slideLayout60.xml"/><Relationship Id="rId53" Type="http://schemas.openxmlformats.org/officeDocument/2006/relationships/slideLayout" Target="../slideLayouts/slideLayout63.xml"/><Relationship Id="rId52" Type="http://schemas.openxmlformats.org/officeDocument/2006/relationships/slideLayout" Target="../slideLayouts/slideLayout62.xml"/><Relationship Id="rId11" Type="http://schemas.openxmlformats.org/officeDocument/2006/relationships/slideLayout" Target="../slideLayouts/slideLayout21.xml"/><Relationship Id="rId55" Type="http://schemas.openxmlformats.org/officeDocument/2006/relationships/slideLayout" Target="../slideLayouts/slideLayout65.xml"/><Relationship Id="rId10" Type="http://schemas.openxmlformats.org/officeDocument/2006/relationships/slideLayout" Target="../slideLayouts/slideLayout20.xml"/><Relationship Id="rId54" Type="http://schemas.openxmlformats.org/officeDocument/2006/relationships/slideLayout" Target="../slideLayouts/slideLayout64.xml"/><Relationship Id="rId13" Type="http://schemas.openxmlformats.org/officeDocument/2006/relationships/slideLayout" Target="../slideLayouts/slideLayout23.xml"/><Relationship Id="rId57" Type="http://schemas.openxmlformats.org/officeDocument/2006/relationships/slideLayout" Target="../slideLayouts/slideLayout67.xml"/><Relationship Id="rId12" Type="http://schemas.openxmlformats.org/officeDocument/2006/relationships/slideLayout" Target="../slideLayouts/slideLayout22.xml"/><Relationship Id="rId56" Type="http://schemas.openxmlformats.org/officeDocument/2006/relationships/slideLayout" Target="../slideLayouts/slideLayout66.xml"/><Relationship Id="rId15" Type="http://schemas.openxmlformats.org/officeDocument/2006/relationships/slideLayout" Target="../slideLayouts/slideLayout25.xml"/><Relationship Id="rId59" Type="http://schemas.openxmlformats.org/officeDocument/2006/relationships/slideLayout" Target="../slideLayouts/slideLayout69.xml"/><Relationship Id="rId14" Type="http://schemas.openxmlformats.org/officeDocument/2006/relationships/slideLayout" Target="../slideLayouts/slideLayout24.xml"/><Relationship Id="rId58" Type="http://schemas.openxmlformats.org/officeDocument/2006/relationships/slideLayout" Target="../slideLayouts/slideLayout6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1">
            <a:alphaModFix/>
          </a:blip>
          <a:stretch>
            <a:fillRect/>
          </a:stretch>
        </p:blipFill>
        <p:spPr>
          <a:xfrm>
            <a:off x="89199" y="4632625"/>
            <a:ext cx="1273300" cy="438825"/>
          </a:xfrm>
          <a:prstGeom prst="rect">
            <a:avLst/>
          </a:prstGeom>
          <a:noFill/>
          <a:ln>
            <a:noFill/>
          </a:ln>
        </p:spPr>
      </p:pic>
      <p:sp>
        <p:nvSpPr>
          <p:cNvPr id="52" name="Google Shape;52;p13"/>
          <p:cNvSpPr txBox="1"/>
          <p:nvPr>
            <p:ph type="title"/>
          </p:nvPr>
        </p:nvSpPr>
        <p:spPr>
          <a:xfrm>
            <a:off x="403200" y="273844"/>
            <a:ext cx="8337600" cy="994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3" name="Google Shape;53;p13"/>
          <p:cNvSpPr txBox="1"/>
          <p:nvPr>
            <p:ph idx="1" type="body"/>
          </p:nvPr>
        </p:nvSpPr>
        <p:spPr>
          <a:xfrm>
            <a:off x="403200" y="1369218"/>
            <a:ext cx="8337600" cy="32634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0" type="dt"/>
          </p:nvPr>
        </p:nvSpPr>
        <p:spPr>
          <a:xfrm>
            <a:off x="5865019" y="4823249"/>
            <a:ext cx="2043000" cy="192900"/>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11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8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8197875" y="4823249"/>
            <a:ext cx="543000" cy="1929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900" u="none" cap="none" strike="noStrike">
                <a:solidFill>
                  <a:schemeClr val="dk1"/>
                </a:solidFill>
                <a:latin typeface="Arial"/>
                <a:ea typeface="Arial"/>
                <a:cs typeface="Arial"/>
                <a:sym typeface="Arial"/>
              </a:defRPr>
            </a:lvl1pPr>
            <a:lvl2pPr indent="0" lvl="1" marL="0" marR="0" rtl="0" algn="r">
              <a:spcBef>
                <a:spcPts val="0"/>
              </a:spcBef>
              <a:buNone/>
              <a:defRPr b="0" i="0" sz="900" u="none" cap="none" strike="noStrike">
                <a:solidFill>
                  <a:schemeClr val="dk1"/>
                </a:solidFill>
                <a:latin typeface="Arial"/>
                <a:ea typeface="Arial"/>
                <a:cs typeface="Arial"/>
                <a:sym typeface="Arial"/>
              </a:defRPr>
            </a:lvl2pPr>
            <a:lvl3pPr indent="0" lvl="2" marL="0" marR="0" rtl="0" algn="r">
              <a:spcBef>
                <a:spcPts val="0"/>
              </a:spcBef>
              <a:buNone/>
              <a:defRPr b="0" i="0" sz="900" u="none" cap="none" strike="noStrike">
                <a:solidFill>
                  <a:schemeClr val="dk1"/>
                </a:solidFill>
                <a:latin typeface="Arial"/>
                <a:ea typeface="Arial"/>
                <a:cs typeface="Arial"/>
                <a:sym typeface="Arial"/>
              </a:defRPr>
            </a:lvl3pPr>
            <a:lvl4pPr indent="0" lvl="3" marL="0" marR="0" rtl="0" algn="r">
              <a:spcBef>
                <a:spcPts val="0"/>
              </a:spcBef>
              <a:buNone/>
              <a:defRPr b="0" i="0" sz="900" u="none" cap="none" strike="noStrike">
                <a:solidFill>
                  <a:schemeClr val="dk1"/>
                </a:solidFill>
                <a:latin typeface="Arial"/>
                <a:ea typeface="Arial"/>
                <a:cs typeface="Arial"/>
                <a:sym typeface="Arial"/>
              </a:defRPr>
            </a:lvl4pPr>
            <a:lvl5pPr indent="0" lvl="4" marL="0" marR="0" rtl="0" algn="r">
              <a:spcBef>
                <a:spcPts val="0"/>
              </a:spcBef>
              <a:buNone/>
              <a:defRPr b="0" i="0" sz="900" u="none" cap="none" strike="noStrike">
                <a:solidFill>
                  <a:schemeClr val="dk1"/>
                </a:solidFill>
                <a:latin typeface="Arial"/>
                <a:ea typeface="Arial"/>
                <a:cs typeface="Arial"/>
                <a:sym typeface="Arial"/>
              </a:defRPr>
            </a:lvl5pPr>
            <a:lvl6pPr indent="0" lvl="5" marL="0" marR="0" rtl="0" algn="r">
              <a:spcBef>
                <a:spcPts val="0"/>
              </a:spcBef>
              <a:buNone/>
              <a:defRPr b="0" i="0" sz="900" u="none" cap="none" strike="noStrike">
                <a:solidFill>
                  <a:schemeClr val="dk1"/>
                </a:solidFill>
                <a:latin typeface="Arial"/>
                <a:ea typeface="Arial"/>
                <a:cs typeface="Arial"/>
                <a:sym typeface="Arial"/>
              </a:defRPr>
            </a:lvl6pPr>
            <a:lvl7pPr indent="0" lvl="6" marL="0" marR="0" rtl="0" algn="r">
              <a:spcBef>
                <a:spcPts val="0"/>
              </a:spcBef>
              <a:buNone/>
              <a:defRPr b="0" i="0" sz="900" u="none" cap="none" strike="noStrike">
                <a:solidFill>
                  <a:schemeClr val="dk1"/>
                </a:solidFill>
                <a:latin typeface="Arial"/>
                <a:ea typeface="Arial"/>
                <a:cs typeface="Arial"/>
                <a:sym typeface="Arial"/>
              </a:defRPr>
            </a:lvl7pPr>
            <a:lvl8pPr indent="0" lvl="7" marL="0" marR="0" rtl="0" algn="r">
              <a:spcBef>
                <a:spcPts val="0"/>
              </a:spcBef>
              <a:buNone/>
              <a:defRPr b="0" i="0" sz="900" u="none" cap="none" strike="noStrike">
                <a:solidFill>
                  <a:schemeClr val="dk1"/>
                </a:solidFill>
                <a:latin typeface="Arial"/>
                <a:ea typeface="Arial"/>
                <a:cs typeface="Arial"/>
                <a:sym typeface="Arial"/>
              </a:defRPr>
            </a:lvl8pPr>
            <a:lvl9pPr indent="0" lvl="8" marL="0" marR="0" rtl="0" algn="r">
              <a:spcBef>
                <a:spcPts val="0"/>
              </a:spcBef>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 id="2147483715" r:id="rId58"/>
    <p:sldLayoutId id="2147483716" r:id="rId59"/>
    <p:sldLayoutId id="2147483717" r:id="rId60"/>
    <p:sldLayoutId id="2147483718" r:id="rId61"/>
    <p:sldLayoutId id="2147483719"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544" name="Shape 1544"/>
        <p:cNvGrpSpPr/>
        <p:nvPr/>
      </p:nvGrpSpPr>
      <p:grpSpPr>
        <a:xfrm>
          <a:off x="0" y="0"/>
          <a:ext cx="0" cy="0"/>
          <a:chOff x="0" y="0"/>
          <a:chExt cx="0" cy="0"/>
        </a:xfrm>
      </p:grpSpPr>
      <p:sp>
        <p:nvSpPr>
          <p:cNvPr id="1545" name="Google Shape;1545;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46" name="Google Shape;1546;p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547" name="Google Shape;154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3.jpg"/><Relationship Id="rId4" Type="http://schemas.openxmlformats.org/officeDocument/2006/relationships/image" Target="../media/image53.jpg"/><Relationship Id="rId5"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3.jpg"/><Relationship Id="rId4" Type="http://schemas.openxmlformats.org/officeDocument/2006/relationships/image" Target="../media/image53.jp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4.xml"/><Relationship Id="rId3"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5.xml"/><Relationship Id="rId3" Type="http://schemas.openxmlformats.org/officeDocument/2006/relationships/hyperlink" Target="https://youtu.be/YTCdQHtOVpw" TargetMode="Externa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hyperlink" Target="https://www.grandviewresearch.com/industry-analysis/us-potato-chips-mark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2" name="Shape 1602"/>
        <p:cNvGrpSpPr/>
        <p:nvPr/>
      </p:nvGrpSpPr>
      <p:grpSpPr>
        <a:xfrm>
          <a:off x="0" y="0"/>
          <a:ext cx="0" cy="0"/>
          <a:chOff x="0" y="0"/>
          <a:chExt cx="0" cy="0"/>
        </a:xfrm>
      </p:grpSpPr>
      <p:pic>
        <p:nvPicPr>
          <p:cNvPr id="1603" name="Google Shape;1603;p108"/>
          <p:cNvPicPr preferRelativeResize="0"/>
          <p:nvPr/>
        </p:nvPicPr>
        <p:blipFill rotWithShape="1">
          <a:blip r:embed="rId4">
            <a:alphaModFix/>
          </a:blip>
          <a:srcRect b="-978" l="0" r="0" t="16604"/>
          <a:stretch/>
        </p:blipFill>
        <p:spPr>
          <a:xfrm>
            <a:off x="0" y="21575"/>
            <a:ext cx="9144000" cy="5143500"/>
          </a:xfrm>
          <a:prstGeom prst="rect">
            <a:avLst/>
          </a:prstGeom>
          <a:noFill/>
          <a:ln>
            <a:noFill/>
          </a:ln>
        </p:spPr>
      </p:pic>
      <p:sp>
        <p:nvSpPr>
          <p:cNvPr id="1604" name="Google Shape;1604;p108"/>
          <p:cNvSpPr txBox="1"/>
          <p:nvPr>
            <p:ph idx="2" type="body"/>
          </p:nvPr>
        </p:nvSpPr>
        <p:spPr>
          <a:xfrm>
            <a:off x="506516" y="2223215"/>
            <a:ext cx="8313600" cy="1396500"/>
          </a:xfrm>
          <a:prstGeom prst="rect">
            <a:avLst/>
          </a:prstGeom>
          <a:noFill/>
          <a:ln>
            <a:noFill/>
          </a:ln>
        </p:spPr>
        <p:txBody>
          <a:bodyPr anchorCtr="0" anchor="t" bIns="0" lIns="0" spcFirstLastPara="1" rIns="0" wrap="square" tIns="0">
            <a:noAutofit/>
          </a:bodyPr>
          <a:lstStyle/>
          <a:p>
            <a:pPr indent="0" lvl="0" marL="0" marR="0" rtl="0" algn="r">
              <a:lnSpc>
                <a:spcPct val="75000"/>
              </a:lnSpc>
              <a:spcBef>
                <a:spcPts val="0"/>
              </a:spcBef>
              <a:spcAft>
                <a:spcPts val="0"/>
              </a:spcAft>
              <a:buClr>
                <a:schemeClr val="lt1"/>
              </a:buClr>
              <a:buSzPts val="9600"/>
              <a:buFont typeface="Arial"/>
              <a:buNone/>
            </a:pPr>
            <a:r>
              <a:rPr lang="en" sz="6000">
                <a:latin typeface="Fjalla One"/>
                <a:ea typeface="Fjalla One"/>
                <a:cs typeface="Fjalla One"/>
                <a:sym typeface="Fjalla One"/>
              </a:rPr>
              <a:t>Frito Lay Employee</a:t>
            </a:r>
            <a:endParaRPr sz="6000">
              <a:latin typeface="Fjalla One"/>
              <a:ea typeface="Fjalla One"/>
              <a:cs typeface="Fjalla One"/>
              <a:sym typeface="Fjalla One"/>
            </a:endParaRPr>
          </a:p>
          <a:p>
            <a:pPr indent="0" lvl="0" marL="0" marR="0" rtl="0" algn="r">
              <a:lnSpc>
                <a:spcPct val="75000"/>
              </a:lnSpc>
              <a:spcBef>
                <a:spcPts val="0"/>
              </a:spcBef>
              <a:spcAft>
                <a:spcPts val="0"/>
              </a:spcAft>
              <a:buClr>
                <a:schemeClr val="lt1"/>
              </a:buClr>
              <a:buSzPts val="9600"/>
              <a:buFont typeface="Arial"/>
              <a:buNone/>
            </a:pPr>
            <a:r>
              <a:rPr lang="en" sz="6000">
                <a:latin typeface="Fjalla One"/>
                <a:ea typeface="Fjalla One"/>
                <a:cs typeface="Fjalla One"/>
                <a:sym typeface="Fjalla One"/>
              </a:rPr>
              <a:t>Analysis</a:t>
            </a:r>
            <a:endParaRPr i="0" sz="6000" u="none" cap="none" strike="noStrike">
              <a:solidFill>
                <a:schemeClr val="lt1"/>
              </a:solidFill>
              <a:latin typeface="Fjalla One"/>
              <a:ea typeface="Fjalla One"/>
              <a:cs typeface="Fjalla One"/>
              <a:sym typeface="Fjalla One"/>
            </a:endParaRPr>
          </a:p>
        </p:txBody>
      </p:sp>
      <p:sp>
        <p:nvSpPr>
          <p:cNvPr id="1605" name="Google Shape;1605;p108"/>
          <p:cNvSpPr txBox="1"/>
          <p:nvPr>
            <p:ph idx="3" type="body"/>
          </p:nvPr>
        </p:nvSpPr>
        <p:spPr>
          <a:xfrm>
            <a:off x="533400" y="173975"/>
            <a:ext cx="2807100" cy="95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200"/>
              <a:buFont typeface="Arial"/>
              <a:buNone/>
            </a:pPr>
            <a:r>
              <a:rPr lang="en">
                <a:latin typeface="Fjalla One"/>
                <a:ea typeface="Fjalla One"/>
                <a:cs typeface="Fjalla One"/>
                <a:sym typeface="Fjalla One"/>
              </a:rPr>
              <a:t>August</a:t>
            </a:r>
            <a:r>
              <a:rPr lang="en">
                <a:latin typeface="Fjalla One"/>
                <a:ea typeface="Fjalla One"/>
                <a:cs typeface="Fjalla One"/>
                <a:sym typeface="Fjalla One"/>
              </a:rPr>
              <a:t> 2019</a:t>
            </a:r>
            <a:endParaRPr>
              <a:latin typeface="Fjalla One"/>
              <a:ea typeface="Fjalla One"/>
              <a:cs typeface="Fjalla One"/>
              <a:sym typeface="Fjalla One"/>
            </a:endParaRPr>
          </a:p>
          <a:p>
            <a:pPr indent="0" lvl="0" marL="0" marR="0" rtl="0" algn="l">
              <a:lnSpc>
                <a:spcPct val="100000"/>
              </a:lnSpc>
              <a:spcBef>
                <a:spcPts val="0"/>
              </a:spcBef>
              <a:spcAft>
                <a:spcPts val="0"/>
              </a:spcAft>
              <a:buClr>
                <a:schemeClr val="lt1"/>
              </a:buClr>
              <a:buSzPts val="3200"/>
              <a:buFont typeface="Arial"/>
              <a:buNone/>
            </a:pPr>
            <a:r>
              <a:rPr lang="en" sz="1800">
                <a:latin typeface="Fjalla One"/>
                <a:ea typeface="Fjalla One"/>
                <a:cs typeface="Fjalla One"/>
                <a:sym typeface="Fjalla One"/>
              </a:rPr>
              <a:t>Clark Consulting</a:t>
            </a:r>
            <a:endParaRPr sz="1800">
              <a:latin typeface="Fjalla One"/>
              <a:ea typeface="Fjalla One"/>
              <a:cs typeface="Fjalla One"/>
              <a:sym typeface="Fjalla One"/>
            </a:endParaRPr>
          </a:p>
        </p:txBody>
      </p:sp>
      <p:pic>
        <p:nvPicPr>
          <p:cNvPr id="1606" name="Google Shape;1606;p108"/>
          <p:cNvPicPr preferRelativeResize="0"/>
          <p:nvPr/>
        </p:nvPicPr>
        <p:blipFill rotWithShape="1">
          <a:blip r:embed="rId5">
            <a:alphaModFix/>
          </a:blip>
          <a:srcRect b="16805" l="0" r="18200" t="0"/>
          <a:stretch/>
        </p:blipFill>
        <p:spPr>
          <a:xfrm>
            <a:off x="7682325" y="4181375"/>
            <a:ext cx="1137799" cy="717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Attrition Prediction</a:t>
            </a:r>
            <a:endParaRPr/>
          </a:p>
        </p:txBody>
      </p:sp>
      <p:graphicFrame>
        <p:nvGraphicFramePr>
          <p:cNvPr id="1671" name="Google Shape;1671;p117"/>
          <p:cNvGraphicFramePr/>
          <p:nvPr/>
        </p:nvGraphicFramePr>
        <p:xfrm>
          <a:off x="453000" y="1539500"/>
          <a:ext cx="3000000" cy="3000000"/>
        </p:xfrm>
        <a:graphic>
          <a:graphicData uri="http://schemas.openxmlformats.org/drawingml/2006/table">
            <a:tbl>
              <a:tblPr>
                <a:noFill/>
                <a:tableStyleId>{C76DE2AD-98DD-4ACE-9D10-356717D96148}</a:tableStyleId>
              </a:tblPr>
              <a:tblGrid>
                <a:gridCol w="1161175"/>
                <a:gridCol w="1161175"/>
                <a:gridCol w="1161175"/>
                <a:gridCol w="1161175"/>
              </a:tblGrid>
              <a:tr h="141765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 sz="1600"/>
                        <a:t>Naive Bayes</a:t>
                      </a:r>
                      <a:endParaRPr sz="1600"/>
                    </a:p>
                  </a:txBody>
                  <a:tcPr marT="91425" marB="91425" marR="91425" marL="91425" anchor="ctr"/>
                </a:tc>
                <a:tc>
                  <a:txBody>
                    <a:bodyPr/>
                    <a:lstStyle/>
                    <a:p>
                      <a:pPr indent="0" lvl="0" marL="0" rtl="0" algn="ctr">
                        <a:spcBef>
                          <a:spcPts val="0"/>
                        </a:spcBef>
                        <a:spcAft>
                          <a:spcPts val="0"/>
                        </a:spcAft>
                        <a:buNone/>
                      </a:pPr>
                      <a:r>
                        <a:rPr lang="en" sz="1600"/>
                        <a:t>Random Forest</a:t>
                      </a:r>
                      <a:endParaRPr sz="1600"/>
                    </a:p>
                  </a:txBody>
                  <a:tcPr marT="91425" marB="91425" marR="91425" marL="91425" anchor="ctr">
                    <a:solidFill>
                      <a:srgbClr val="B6D7A8"/>
                    </a:solidFill>
                  </a:tcPr>
                </a:tc>
                <a:tc>
                  <a:txBody>
                    <a:bodyPr/>
                    <a:lstStyle/>
                    <a:p>
                      <a:pPr indent="0" lvl="0" marL="0" rtl="0" algn="ctr">
                        <a:spcBef>
                          <a:spcPts val="0"/>
                        </a:spcBef>
                        <a:spcAft>
                          <a:spcPts val="0"/>
                        </a:spcAft>
                        <a:buNone/>
                      </a:pPr>
                      <a:r>
                        <a:rPr lang="en" sz="1600"/>
                        <a:t>Support Vector Method</a:t>
                      </a:r>
                      <a:endParaRPr sz="1600"/>
                    </a:p>
                  </a:txBody>
                  <a:tcPr marT="91425" marB="91425" marR="91425" marL="91425" anchor="ctr"/>
                </a:tc>
              </a:tr>
              <a:tr h="1474250">
                <a:tc>
                  <a:txBody>
                    <a:bodyPr/>
                    <a:lstStyle/>
                    <a:p>
                      <a:pPr indent="0" lvl="0" marL="0" rtl="0" algn="ctr">
                        <a:spcBef>
                          <a:spcPts val="0"/>
                        </a:spcBef>
                        <a:spcAft>
                          <a:spcPts val="0"/>
                        </a:spcAft>
                        <a:buNone/>
                      </a:pPr>
                      <a:r>
                        <a:rPr lang="en" sz="1600"/>
                        <a:t>Sensitivity / Specificity</a:t>
                      </a:r>
                      <a:endParaRPr sz="1600"/>
                    </a:p>
                  </a:txBody>
                  <a:tcPr marT="91425" marB="91425" marR="91425" marL="91425" anchor="ctr"/>
                </a:tc>
                <a:tc>
                  <a:txBody>
                    <a:bodyPr/>
                    <a:lstStyle/>
                    <a:p>
                      <a:pPr indent="0" lvl="0" marL="0" rtl="0" algn="ctr">
                        <a:spcBef>
                          <a:spcPts val="0"/>
                        </a:spcBef>
                        <a:spcAft>
                          <a:spcPts val="0"/>
                        </a:spcAft>
                        <a:buNone/>
                      </a:pPr>
                      <a:r>
                        <a:rPr lang="en"/>
                        <a:t>0.88 / 0.45</a:t>
                      </a:r>
                      <a:endParaRPr/>
                    </a:p>
                  </a:txBody>
                  <a:tcPr marT="91425" marB="91425" marR="91425" marL="91425" anchor="ctr"/>
                </a:tc>
                <a:tc>
                  <a:txBody>
                    <a:bodyPr/>
                    <a:lstStyle/>
                    <a:p>
                      <a:pPr indent="0" lvl="0" marL="0" rtl="0" algn="ctr">
                        <a:spcBef>
                          <a:spcPts val="0"/>
                        </a:spcBef>
                        <a:spcAft>
                          <a:spcPts val="0"/>
                        </a:spcAft>
                        <a:buNone/>
                      </a:pPr>
                      <a:r>
                        <a:rPr lang="en"/>
                        <a:t>0.86 / 0.67</a:t>
                      </a:r>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a:t>0.85 / 0.57</a:t>
                      </a:r>
                      <a:endParaRPr/>
                    </a:p>
                  </a:txBody>
                  <a:tcPr marT="91425" marB="91425" marR="91425" marL="91425" anchor="ctr"/>
                </a:tc>
              </a:tr>
            </a:tbl>
          </a:graphicData>
        </a:graphic>
      </p:graphicFrame>
      <p:pic>
        <p:nvPicPr>
          <p:cNvPr id="1672" name="Google Shape;1672;p117"/>
          <p:cNvPicPr preferRelativeResize="0"/>
          <p:nvPr/>
        </p:nvPicPr>
        <p:blipFill>
          <a:blip r:embed="rId3">
            <a:alphaModFix/>
          </a:blip>
          <a:stretch>
            <a:fillRect/>
          </a:stretch>
        </p:blipFill>
        <p:spPr>
          <a:xfrm>
            <a:off x="5233150" y="1864024"/>
            <a:ext cx="3729100" cy="259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6" name="Shape 1676"/>
        <p:cNvGrpSpPr/>
        <p:nvPr/>
      </p:nvGrpSpPr>
      <p:grpSpPr>
        <a:xfrm>
          <a:off x="0" y="0"/>
          <a:ext cx="0" cy="0"/>
          <a:chOff x="0" y="0"/>
          <a:chExt cx="0" cy="0"/>
        </a:xfrm>
      </p:grpSpPr>
      <p:sp>
        <p:nvSpPr>
          <p:cNvPr id="1677" name="Google Shape;1677;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Attrition Feature Importance</a:t>
            </a:r>
            <a:endParaRPr/>
          </a:p>
        </p:txBody>
      </p:sp>
      <p:sp>
        <p:nvSpPr>
          <p:cNvPr id="1678" name="Google Shape;1678;p118"/>
          <p:cNvSpPr txBox="1"/>
          <p:nvPr>
            <p:ph idx="1" type="body"/>
          </p:nvPr>
        </p:nvSpPr>
        <p:spPr>
          <a:xfrm>
            <a:off x="464100" y="1263475"/>
            <a:ext cx="3445500" cy="241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rgbClr val="333333"/>
                </a:solidFill>
                <a:highlight>
                  <a:srgbClr val="FFFFFF"/>
                </a:highlight>
              </a:rPr>
              <a:t>Top Indicators</a:t>
            </a:r>
            <a:endParaRPr sz="1400">
              <a:solidFill>
                <a:srgbClr val="333333"/>
              </a:solidFill>
              <a:highlight>
                <a:srgbClr val="FFFFFF"/>
              </a:highlight>
            </a:endParaRPr>
          </a:p>
          <a:p>
            <a:pPr indent="0" lvl="0" marL="0" rtl="0" algn="l">
              <a:spcBef>
                <a:spcPts val="800"/>
              </a:spcBef>
              <a:spcAft>
                <a:spcPts val="0"/>
              </a:spcAft>
              <a:buNone/>
            </a:pPr>
            <a:r>
              <a:t/>
            </a:r>
            <a:endParaRPr sz="1400">
              <a:solidFill>
                <a:srgbClr val="333333"/>
              </a:solidFill>
              <a:highlight>
                <a:srgbClr val="FFFFFF"/>
              </a:highlight>
            </a:endParaRPr>
          </a:p>
          <a:p>
            <a:pPr indent="-317500" lvl="1" marL="914400" rtl="0" algn="l">
              <a:spcBef>
                <a:spcPts val="800"/>
              </a:spcBef>
              <a:spcAft>
                <a:spcPts val="0"/>
              </a:spcAft>
              <a:buClr>
                <a:srgbClr val="333333"/>
              </a:buClr>
              <a:buSzPts val="1400"/>
              <a:buChar char="○"/>
            </a:pPr>
            <a:r>
              <a:rPr lang="en">
                <a:solidFill>
                  <a:srgbClr val="333333"/>
                </a:solidFill>
                <a:highlight>
                  <a:srgbClr val="FFFFFF"/>
                </a:highlight>
              </a:rPr>
              <a:t>Overtime Workers </a:t>
            </a:r>
            <a:endParaRPr>
              <a:solidFill>
                <a:srgbClr val="333333"/>
              </a:solidFill>
              <a:highlight>
                <a:srgbClr val="FFFFFF"/>
              </a:highlight>
            </a:endParaRPr>
          </a:p>
          <a:p>
            <a:pPr indent="0" lvl="0" marL="0" rtl="0" algn="l">
              <a:spcBef>
                <a:spcPts val="800"/>
              </a:spcBef>
              <a:spcAft>
                <a:spcPts val="0"/>
              </a:spcAft>
              <a:buNone/>
            </a:pPr>
            <a:r>
              <a:t/>
            </a:r>
            <a:endParaRPr>
              <a:solidFill>
                <a:srgbClr val="333333"/>
              </a:solidFill>
              <a:highlight>
                <a:srgbClr val="FFFFFF"/>
              </a:highlight>
            </a:endParaRPr>
          </a:p>
          <a:p>
            <a:pPr indent="-317500" lvl="1" marL="914400" rtl="0" algn="l">
              <a:spcBef>
                <a:spcPts val="800"/>
              </a:spcBef>
              <a:spcAft>
                <a:spcPts val="0"/>
              </a:spcAft>
              <a:buClr>
                <a:srgbClr val="333333"/>
              </a:buClr>
              <a:buSzPts val="1400"/>
              <a:buChar char="○"/>
            </a:pPr>
            <a:r>
              <a:rPr lang="en">
                <a:solidFill>
                  <a:srgbClr val="333333"/>
                </a:solidFill>
                <a:highlight>
                  <a:srgbClr val="FFFFFF"/>
                </a:highlight>
              </a:rPr>
              <a:t>Monthly Income</a:t>
            </a:r>
            <a:endParaRPr>
              <a:solidFill>
                <a:srgbClr val="333333"/>
              </a:solidFill>
              <a:highlight>
                <a:srgbClr val="FFFFFF"/>
              </a:highlight>
            </a:endParaRPr>
          </a:p>
          <a:p>
            <a:pPr indent="0" lvl="0" marL="0" rtl="0" algn="l">
              <a:spcBef>
                <a:spcPts val="800"/>
              </a:spcBef>
              <a:spcAft>
                <a:spcPts val="0"/>
              </a:spcAft>
              <a:buNone/>
            </a:pPr>
            <a:r>
              <a:t/>
            </a:r>
            <a:endParaRPr>
              <a:solidFill>
                <a:srgbClr val="333333"/>
              </a:solidFill>
              <a:highlight>
                <a:srgbClr val="FFFFFF"/>
              </a:highlight>
            </a:endParaRPr>
          </a:p>
          <a:p>
            <a:pPr indent="-317500" lvl="1" marL="914400" rtl="0" algn="l">
              <a:spcBef>
                <a:spcPts val="800"/>
              </a:spcBef>
              <a:spcAft>
                <a:spcPts val="0"/>
              </a:spcAft>
              <a:buClr>
                <a:srgbClr val="333333"/>
              </a:buClr>
              <a:buSzPts val="1400"/>
              <a:buChar char="○"/>
            </a:pPr>
            <a:r>
              <a:rPr lang="en">
                <a:solidFill>
                  <a:srgbClr val="333333"/>
                </a:solidFill>
                <a:highlight>
                  <a:srgbClr val="FFFFFF"/>
                </a:highlight>
              </a:rPr>
              <a:t>Stock Option Level</a:t>
            </a:r>
            <a:endParaRPr>
              <a:solidFill>
                <a:srgbClr val="333333"/>
              </a:solidFill>
              <a:highlight>
                <a:srgbClr val="FFFFFF"/>
              </a:highlight>
            </a:endParaRPr>
          </a:p>
          <a:p>
            <a:pPr indent="0" lvl="0" marL="0" rtl="0" algn="l">
              <a:spcBef>
                <a:spcPts val="800"/>
              </a:spcBef>
              <a:spcAft>
                <a:spcPts val="1600"/>
              </a:spcAft>
              <a:buNone/>
            </a:pPr>
            <a:r>
              <a:t/>
            </a:r>
            <a:endParaRPr sz="1400"/>
          </a:p>
        </p:txBody>
      </p:sp>
      <p:pic>
        <p:nvPicPr>
          <p:cNvPr id="1679" name="Google Shape;1679;p118"/>
          <p:cNvPicPr preferRelativeResize="0"/>
          <p:nvPr/>
        </p:nvPicPr>
        <p:blipFill>
          <a:blip r:embed="rId3">
            <a:alphaModFix/>
          </a:blip>
          <a:stretch>
            <a:fillRect/>
          </a:stretch>
        </p:blipFill>
        <p:spPr>
          <a:xfrm>
            <a:off x="3909600" y="1170125"/>
            <a:ext cx="5082000" cy="35702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0" st="0"/>
                                            </p:txEl>
                                          </p:spTgt>
                                        </p:tgtEl>
                                        <p:attrNameLst>
                                          <p:attrName>style.visibility</p:attrName>
                                        </p:attrNameLst>
                                      </p:cBhvr>
                                      <p:to>
                                        <p:strVal val="visible"/>
                                      </p:to>
                                    </p:set>
                                    <p:animEffect filter="fade" transition="in">
                                      <p:cBhvr>
                                        <p:cTn dur="1000"/>
                                        <p:tgtEl>
                                          <p:spTgt spid="16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1" st="1"/>
                                            </p:txEl>
                                          </p:spTgt>
                                        </p:tgtEl>
                                        <p:attrNameLst>
                                          <p:attrName>style.visibility</p:attrName>
                                        </p:attrNameLst>
                                      </p:cBhvr>
                                      <p:to>
                                        <p:strVal val="visible"/>
                                      </p:to>
                                    </p:set>
                                    <p:animEffect filter="fade" transition="in">
                                      <p:cBhvr>
                                        <p:cTn dur="1000"/>
                                        <p:tgtEl>
                                          <p:spTgt spid="16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2" st="2"/>
                                            </p:txEl>
                                          </p:spTgt>
                                        </p:tgtEl>
                                        <p:attrNameLst>
                                          <p:attrName>style.visibility</p:attrName>
                                        </p:attrNameLst>
                                      </p:cBhvr>
                                      <p:to>
                                        <p:strVal val="visible"/>
                                      </p:to>
                                    </p:set>
                                    <p:animEffect filter="fade" transition="in">
                                      <p:cBhvr>
                                        <p:cTn dur="1000"/>
                                        <p:tgtEl>
                                          <p:spTgt spid="16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3" st="3"/>
                                            </p:txEl>
                                          </p:spTgt>
                                        </p:tgtEl>
                                        <p:attrNameLst>
                                          <p:attrName>style.visibility</p:attrName>
                                        </p:attrNameLst>
                                      </p:cBhvr>
                                      <p:to>
                                        <p:strVal val="visible"/>
                                      </p:to>
                                    </p:set>
                                    <p:animEffect filter="fade" transition="in">
                                      <p:cBhvr>
                                        <p:cTn dur="1000"/>
                                        <p:tgtEl>
                                          <p:spTgt spid="16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4" st="4"/>
                                            </p:txEl>
                                          </p:spTgt>
                                        </p:tgtEl>
                                        <p:attrNameLst>
                                          <p:attrName>style.visibility</p:attrName>
                                        </p:attrNameLst>
                                      </p:cBhvr>
                                      <p:to>
                                        <p:strVal val="visible"/>
                                      </p:to>
                                    </p:set>
                                    <p:animEffect filter="fade" transition="in">
                                      <p:cBhvr>
                                        <p:cTn dur="1000"/>
                                        <p:tgtEl>
                                          <p:spTgt spid="16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5" st="5"/>
                                            </p:txEl>
                                          </p:spTgt>
                                        </p:tgtEl>
                                        <p:attrNameLst>
                                          <p:attrName>style.visibility</p:attrName>
                                        </p:attrNameLst>
                                      </p:cBhvr>
                                      <p:to>
                                        <p:strVal val="visible"/>
                                      </p:to>
                                    </p:set>
                                    <p:animEffect filter="fade" transition="in">
                                      <p:cBhvr>
                                        <p:cTn dur="1000"/>
                                        <p:tgtEl>
                                          <p:spTgt spid="16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6" st="6"/>
                                            </p:txEl>
                                          </p:spTgt>
                                        </p:tgtEl>
                                        <p:attrNameLst>
                                          <p:attrName>style.visibility</p:attrName>
                                        </p:attrNameLst>
                                      </p:cBhvr>
                                      <p:to>
                                        <p:strVal val="visible"/>
                                      </p:to>
                                    </p:set>
                                    <p:animEffect filter="fade" transition="in">
                                      <p:cBhvr>
                                        <p:cTn dur="1000"/>
                                        <p:tgtEl>
                                          <p:spTgt spid="16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8">
                                            <p:txEl>
                                              <p:pRg end="7" st="7"/>
                                            </p:txEl>
                                          </p:spTgt>
                                        </p:tgtEl>
                                        <p:attrNameLst>
                                          <p:attrName>style.visibility</p:attrName>
                                        </p:attrNameLst>
                                      </p:cBhvr>
                                      <p:to>
                                        <p:strVal val="visible"/>
                                      </p:to>
                                    </p:set>
                                    <p:animEffect filter="fade" transition="in">
                                      <p:cBhvr>
                                        <p:cTn dur="1000"/>
                                        <p:tgtEl>
                                          <p:spTgt spid="167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Google Shape;1684;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685" name="Google Shape;1685;p119"/>
          <p:cNvSpPr txBox="1"/>
          <p:nvPr>
            <p:ph idx="1" type="body"/>
          </p:nvPr>
        </p:nvSpPr>
        <p:spPr>
          <a:xfrm>
            <a:off x="311700" y="1152475"/>
            <a:ext cx="3999900" cy="115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33333"/>
              </a:buClr>
              <a:buSzPts val="1200"/>
              <a:buChar char="●"/>
            </a:pPr>
            <a:r>
              <a:rPr b="1" lang="en" sz="1200">
                <a:solidFill>
                  <a:srgbClr val="333333"/>
                </a:solidFill>
                <a:highlight>
                  <a:srgbClr val="FFFFFF"/>
                </a:highlight>
              </a:rPr>
              <a:t>Employ the RF model to predict when new employees are meeting the indicators for high attrition and provide a counter offer to entice them to stay.</a:t>
            </a:r>
            <a:endParaRPr b="1" sz="1200">
              <a:solidFill>
                <a:srgbClr val="333333"/>
              </a:solidFill>
              <a:highlight>
                <a:srgbClr val="FFFFFF"/>
              </a:highlight>
            </a:endParaRPr>
          </a:p>
          <a:p>
            <a:pPr indent="0" lvl="0" marL="457200" rtl="0" algn="l">
              <a:spcBef>
                <a:spcPts val="1600"/>
              </a:spcBef>
              <a:spcAft>
                <a:spcPts val="1600"/>
              </a:spcAft>
              <a:buNone/>
            </a:pPr>
            <a:r>
              <a:t/>
            </a:r>
            <a:endParaRPr b="1" sz="1200">
              <a:solidFill>
                <a:srgbClr val="333333"/>
              </a:solidFill>
              <a:highlight>
                <a:srgbClr val="FFFFFF"/>
              </a:highlight>
            </a:endParaRPr>
          </a:p>
        </p:txBody>
      </p:sp>
      <p:sp>
        <p:nvSpPr>
          <p:cNvPr id="1686" name="Google Shape;1686;p119"/>
          <p:cNvSpPr txBox="1"/>
          <p:nvPr>
            <p:ph idx="1" type="body"/>
          </p:nvPr>
        </p:nvSpPr>
        <p:spPr>
          <a:xfrm>
            <a:off x="379650" y="3039200"/>
            <a:ext cx="3999900" cy="1107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33333"/>
              </a:buClr>
              <a:buSzPts val="1200"/>
              <a:buChar char="●"/>
            </a:pPr>
            <a:r>
              <a:rPr b="1" lang="en" sz="1200">
                <a:solidFill>
                  <a:srgbClr val="333333"/>
                </a:solidFill>
                <a:highlight>
                  <a:srgbClr val="FFFFFF"/>
                </a:highlight>
              </a:rPr>
              <a:t>Employ the RF model to show employees how their salaries are slated to grow at a company to help them better control their futures.</a:t>
            </a:r>
            <a:endParaRPr b="1" sz="1200">
              <a:solidFill>
                <a:srgbClr val="333333"/>
              </a:solidFill>
              <a:highlight>
                <a:srgbClr val="FFFFFF"/>
              </a:highlight>
            </a:endParaRPr>
          </a:p>
        </p:txBody>
      </p:sp>
      <p:pic>
        <p:nvPicPr>
          <p:cNvPr id="1687" name="Google Shape;1687;p119"/>
          <p:cNvPicPr preferRelativeResize="0"/>
          <p:nvPr/>
        </p:nvPicPr>
        <p:blipFill>
          <a:blip r:embed="rId3">
            <a:alphaModFix/>
          </a:blip>
          <a:stretch>
            <a:fillRect/>
          </a:stretch>
        </p:blipFill>
        <p:spPr>
          <a:xfrm>
            <a:off x="4458550" y="1152463"/>
            <a:ext cx="4444975" cy="33303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1000"/>
                                        <p:tgtEl>
                                          <p:spTgt spid="1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2" name="Shape 1692"/>
        <p:cNvGrpSpPr/>
        <p:nvPr/>
      </p:nvGrpSpPr>
      <p:grpSpPr>
        <a:xfrm>
          <a:off x="0" y="0"/>
          <a:ext cx="0" cy="0"/>
          <a:chOff x="0" y="0"/>
          <a:chExt cx="0" cy="0"/>
        </a:xfrm>
      </p:grpSpPr>
      <p:pic>
        <p:nvPicPr>
          <p:cNvPr id="1693" name="Google Shape;1693;p120"/>
          <p:cNvPicPr preferRelativeResize="0"/>
          <p:nvPr/>
        </p:nvPicPr>
        <p:blipFill rotWithShape="1">
          <a:blip r:embed="rId4">
            <a:alphaModFix/>
          </a:blip>
          <a:srcRect b="-978" l="0" r="0" t="16604"/>
          <a:stretch/>
        </p:blipFill>
        <p:spPr>
          <a:xfrm>
            <a:off x="0" y="21575"/>
            <a:ext cx="9144000" cy="5143500"/>
          </a:xfrm>
          <a:prstGeom prst="rect">
            <a:avLst/>
          </a:prstGeom>
          <a:noFill/>
          <a:ln>
            <a:noFill/>
          </a:ln>
        </p:spPr>
      </p:pic>
      <p:sp>
        <p:nvSpPr>
          <p:cNvPr id="1694" name="Google Shape;1694;p120"/>
          <p:cNvSpPr txBox="1"/>
          <p:nvPr>
            <p:ph idx="3" type="body"/>
          </p:nvPr>
        </p:nvSpPr>
        <p:spPr>
          <a:xfrm>
            <a:off x="0" y="250175"/>
            <a:ext cx="2807100" cy="958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lt1"/>
              </a:buClr>
              <a:buSzPts val="3200"/>
              <a:buFont typeface="Arial"/>
              <a:buNone/>
            </a:pPr>
            <a:r>
              <a:rPr lang="en">
                <a:latin typeface="Fjalla One"/>
                <a:ea typeface="Fjalla One"/>
                <a:cs typeface="Fjalla One"/>
                <a:sym typeface="Fjalla One"/>
              </a:rPr>
              <a:t>Appendix</a:t>
            </a:r>
            <a:endParaRPr>
              <a:latin typeface="Fjalla One"/>
              <a:ea typeface="Fjalla One"/>
              <a:cs typeface="Fjalla One"/>
              <a:sym typeface="Fjalla One"/>
            </a:endParaRPr>
          </a:p>
          <a:p>
            <a:pPr indent="0" lvl="0" marL="0" marR="0" rtl="0" algn="r">
              <a:lnSpc>
                <a:spcPct val="100000"/>
              </a:lnSpc>
              <a:spcBef>
                <a:spcPts val="0"/>
              </a:spcBef>
              <a:spcAft>
                <a:spcPts val="0"/>
              </a:spcAft>
              <a:buClr>
                <a:schemeClr val="lt1"/>
              </a:buClr>
              <a:buSzPts val="3200"/>
              <a:buFont typeface="Arial"/>
              <a:buNone/>
            </a:pPr>
            <a:r>
              <a:t/>
            </a:r>
            <a:endParaRPr sz="1800">
              <a:latin typeface="Fjalla One"/>
              <a:ea typeface="Fjalla One"/>
              <a:cs typeface="Fjalla One"/>
              <a:sym typeface="Fjalla One"/>
            </a:endParaRPr>
          </a:p>
        </p:txBody>
      </p:sp>
      <p:pic>
        <p:nvPicPr>
          <p:cNvPr id="1695" name="Google Shape;1695;p120"/>
          <p:cNvPicPr preferRelativeResize="0"/>
          <p:nvPr/>
        </p:nvPicPr>
        <p:blipFill rotWithShape="1">
          <a:blip r:embed="rId5">
            <a:alphaModFix/>
          </a:blip>
          <a:srcRect b="16805" l="0" r="18200" t="0"/>
          <a:stretch/>
        </p:blipFill>
        <p:spPr>
          <a:xfrm>
            <a:off x="7682325" y="4181375"/>
            <a:ext cx="1137799" cy="71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9" name="Shape 1699"/>
        <p:cNvGrpSpPr/>
        <p:nvPr/>
      </p:nvGrpSpPr>
      <p:grpSpPr>
        <a:xfrm>
          <a:off x="0" y="0"/>
          <a:ext cx="0" cy="0"/>
          <a:chOff x="0" y="0"/>
          <a:chExt cx="0" cy="0"/>
        </a:xfrm>
      </p:grpSpPr>
      <p:sp>
        <p:nvSpPr>
          <p:cNvPr id="1700" name="Google Shape;1700;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Salary Cleaning</a:t>
            </a:r>
            <a:endParaRPr>
              <a:latin typeface="Fjalla One"/>
              <a:ea typeface="Fjalla One"/>
              <a:cs typeface="Fjalla One"/>
              <a:sym typeface="Fjalla One"/>
            </a:endParaRPr>
          </a:p>
        </p:txBody>
      </p:sp>
      <p:sp>
        <p:nvSpPr>
          <p:cNvPr id="1701" name="Google Shape;1701;p121"/>
          <p:cNvSpPr txBox="1"/>
          <p:nvPr>
            <p:ph idx="1" type="body"/>
          </p:nvPr>
        </p:nvSpPr>
        <p:spPr>
          <a:xfrm>
            <a:off x="311700" y="1152475"/>
            <a:ext cx="490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333333"/>
                </a:solidFill>
                <a:highlight>
                  <a:srgbClr val="FFFFFF"/>
                </a:highlight>
              </a:rPr>
              <a:t>Looking at the interaction rate of all the variables, we can see that the following variables show to have high collinearity per our model, which we can remove. For the variables where we are seeing high collinearity </a:t>
            </a:r>
            <a:r>
              <a:rPr lang="en" sz="1400">
                <a:solidFill>
                  <a:srgbClr val="333333"/>
                </a:solidFill>
                <a:highlight>
                  <a:srgbClr val="FFFFFF"/>
                </a:highlight>
              </a:rPr>
              <a:t>among</a:t>
            </a:r>
            <a:r>
              <a:rPr lang="en" sz="1400">
                <a:solidFill>
                  <a:srgbClr val="333333"/>
                </a:solidFill>
                <a:highlight>
                  <a:srgbClr val="FFFFFF"/>
                </a:highlight>
              </a:rPr>
              <a:t> categorical variables, we will leave in. This is all validated through our </a:t>
            </a:r>
            <a:r>
              <a:rPr lang="en" sz="1400">
                <a:solidFill>
                  <a:srgbClr val="333333"/>
                </a:solidFill>
                <a:highlight>
                  <a:srgbClr val="FFFFFF"/>
                </a:highlight>
              </a:rPr>
              <a:t>significant</a:t>
            </a:r>
            <a:r>
              <a:rPr lang="en" sz="1400">
                <a:solidFill>
                  <a:srgbClr val="333333"/>
                </a:solidFill>
                <a:highlight>
                  <a:srgbClr val="FFFFFF"/>
                </a:highlight>
              </a:rPr>
              <a:t> p value of &lt;0.0001.</a:t>
            </a:r>
            <a:endParaRPr sz="1400">
              <a:solidFill>
                <a:srgbClr val="333333"/>
              </a:solidFill>
              <a:highlight>
                <a:srgbClr val="FFFFFF"/>
              </a:highlight>
            </a:endParaRPr>
          </a:p>
          <a:p>
            <a:pPr indent="0" lvl="0" marL="0" rtl="0" algn="l">
              <a:spcBef>
                <a:spcPts val="800"/>
              </a:spcBef>
              <a:spcAft>
                <a:spcPts val="0"/>
              </a:spcAft>
              <a:buClr>
                <a:schemeClr val="dk1"/>
              </a:buClr>
              <a:buSzPts val="1100"/>
              <a:buFont typeface="Arial"/>
              <a:buNone/>
            </a:pPr>
            <a:r>
              <a:rPr lang="en" sz="1400">
                <a:solidFill>
                  <a:srgbClr val="333333"/>
                </a:solidFill>
                <a:highlight>
                  <a:srgbClr val="FFFFFF"/>
                </a:highlight>
              </a:rPr>
              <a:t>Below are the variables with high collinearity</a:t>
            </a:r>
            <a:endParaRPr sz="1400">
              <a:solidFill>
                <a:srgbClr val="333333"/>
              </a:solidFill>
              <a:highlight>
                <a:srgbClr val="FFFFFF"/>
              </a:highlight>
            </a:endParaRPr>
          </a:p>
          <a:p>
            <a:pPr indent="-317500" lvl="0" marL="457200" rtl="0" algn="l">
              <a:spcBef>
                <a:spcPts val="800"/>
              </a:spcBef>
              <a:spcAft>
                <a:spcPts val="0"/>
              </a:spcAft>
              <a:buClr>
                <a:srgbClr val="333333"/>
              </a:buClr>
              <a:buSzPts val="1400"/>
              <a:buChar char="●"/>
            </a:pPr>
            <a:r>
              <a:rPr lang="en" sz="1400">
                <a:solidFill>
                  <a:srgbClr val="333333"/>
                </a:solidFill>
                <a:highlight>
                  <a:srgbClr val="FFFFFF"/>
                </a:highlight>
              </a:rPr>
              <a:t>Age/Age Group</a:t>
            </a:r>
            <a:endParaRPr sz="1400">
              <a:solidFill>
                <a:srgbClr val="333333"/>
              </a:solidFill>
              <a:highlight>
                <a:srgbClr val="FFFFFF"/>
              </a:highlight>
            </a:endParaRPr>
          </a:p>
          <a:p>
            <a:pPr indent="-317500" lvl="0" marL="457200" rtl="0" algn="l">
              <a:spcBef>
                <a:spcPts val="0"/>
              </a:spcBef>
              <a:spcAft>
                <a:spcPts val="0"/>
              </a:spcAft>
              <a:buClr>
                <a:srgbClr val="333333"/>
              </a:buClr>
              <a:buSzPts val="1400"/>
              <a:buChar char="●"/>
            </a:pPr>
            <a:r>
              <a:rPr lang="en" sz="1400">
                <a:solidFill>
                  <a:srgbClr val="333333"/>
                </a:solidFill>
                <a:highlight>
                  <a:srgbClr val="FFFFFF"/>
                </a:highlight>
              </a:rPr>
              <a:t>Distance Grouping</a:t>
            </a:r>
            <a:endParaRPr sz="1400">
              <a:solidFill>
                <a:srgbClr val="333333"/>
              </a:solidFill>
              <a:highlight>
                <a:srgbClr val="FFFFFF"/>
              </a:highlight>
            </a:endParaRPr>
          </a:p>
          <a:p>
            <a:pPr indent="-317500" lvl="0" marL="457200" rtl="0" algn="l">
              <a:spcBef>
                <a:spcPts val="0"/>
              </a:spcBef>
              <a:spcAft>
                <a:spcPts val="0"/>
              </a:spcAft>
              <a:buClr>
                <a:srgbClr val="333333"/>
              </a:buClr>
              <a:buSzPts val="1400"/>
              <a:buChar char="●"/>
            </a:pPr>
            <a:r>
              <a:rPr lang="en" sz="1400">
                <a:solidFill>
                  <a:srgbClr val="333333"/>
                </a:solidFill>
                <a:highlight>
                  <a:srgbClr val="FFFFFF"/>
                </a:highlight>
              </a:rPr>
              <a:t>Department</a:t>
            </a:r>
            <a:endParaRPr sz="1400">
              <a:solidFill>
                <a:srgbClr val="333333"/>
              </a:solidFill>
              <a:highlight>
                <a:srgbClr val="FFFFFF"/>
              </a:highlight>
            </a:endParaRPr>
          </a:p>
          <a:p>
            <a:pPr indent="0" lvl="0" marL="914400" rtl="0" algn="l">
              <a:spcBef>
                <a:spcPts val="800"/>
              </a:spcBef>
              <a:spcAft>
                <a:spcPts val="1600"/>
              </a:spcAft>
              <a:buNone/>
            </a:pPr>
            <a:r>
              <a:t/>
            </a:r>
            <a:endParaRPr b="1" sz="1200" u="sng">
              <a:solidFill>
                <a:srgbClr val="000000"/>
              </a:solidFill>
              <a:highlight>
                <a:srgbClr val="FFFFFF"/>
              </a:highlight>
            </a:endParaRPr>
          </a:p>
        </p:txBody>
      </p:sp>
      <p:pic>
        <p:nvPicPr>
          <p:cNvPr id="1702" name="Google Shape;1702;p121"/>
          <p:cNvPicPr preferRelativeResize="0"/>
          <p:nvPr/>
        </p:nvPicPr>
        <p:blipFill rotWithShape="1">
          <a:blip r:embed="rId3">
            <a:alphaModFix/>
          </a:blip>
          <a:srcRect b="0" l="28047" r="15519" t="0"/>
          <a:stretch/>
        </p:blipFill>
        <p:spPr>
          <a:xfrm>
            <a:off x="5298525" y="5100"/>
            <a:ext cx="387017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Videos</a:t>
            </a:r>
            <a:endParaRPr/>
          </a:p>
        </p:txBody>
      </p:sp>
      <p:sp>
        <p:nvSpPr>
          <p:cNvPr id="1708" name="Google Shape;1708;p122"/>
          <p:cNvSpPr txBox="1"/>
          <p:nvPr/>
        </p:nvSpPr>
        <p:spPr>
          <a:xfrm>
            <a:off x="129950" y="4547925"/>
            <a:ext cx="88674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-Daniel Clark: </a:t>
            </a:r>
            <a:r>
              <a:rPr lang="en" sz="850">
                <a:solidFill>
                  <a:srgbClr val="167AC6"/>
                </a:solidFill>
                <a:highlight>
                  <a:srgbClr val="FFFFFF"/>
                </a:highlight>
                <a:uFill>
                  <a:noFill/>
                </a:uFill>
                <a:latin typeface="Roboto"/>
                <a:ea typeface="Roboto"/>
                <a:cs typeface="Roboto"/>
                <a:sym typeface="Roboto"/>
                <a:hlinkClick r:id="rId3"/>
              </a:rPr>
              <a:t>https://youtu.be/YTCdQHtOVpw</a:t>
            </a:r>
            <a:r>
              <a:rPr lang="en"/>
              <a:t>	</a:t>
            </a:r>
            <a:endParaRPr/>
          </a:p>
        </p:txBody>
      </p:sp>
      <p:pic>
        <p:nvPicPr>
          <p:cNvPr id="1709" name="Google Shape;1709;p122"/>
          <p:cNvPicPr preferRelativeResize="0"/>
          <p:nvPr/>
        </p:nvPicPr>
        <p:blipFill>
          <a:blip r:embed="rId4">
            <a:alphaModFix/>
          </a:blip>
          <a:stretch>
            <a:fillRect/>
          </a:stretch>
        </p:blipFill>
        <p:spPr>
          <a:xfrm>
            <a:off x="2177875" y="1170125"/>
            <a:ext cx="5598056" cy="3225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sp>
        <p:nvSpPr>
          <p:cNvPr id="1611" name="Google Shape;1611;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jalla One"/>
                <a:ea typeface="Fjalla One"/>
                <a:cs typeface="Fjalla One"/>
                <a:sym typeface="Fjalla One"/>
              </a:rPr>
              <a:t>Outline	</a:t>
            </a:r>
            <a:endParaRPr>
              <a:latin typeface="Fjalla One"/>
              <a:ea typeface="Fjalla One"/>
              <a:cs typeface="Fjalla One"/>
              <a:sym typeface="Fjalla One"/>
            </a:endParaRPr>
          </a:p>
        </p:txBody>
      </p:sp>
      <p:sp>
        <p:nvSpPr>
          <p:cNvPr id="1612" name="Google Shape;1612;p109"/>
          <p:cNvSpPr txBox="1"/>
          <p:nvPr>
            <p:ph idx="1" type="body"/>
          </p:nvPr>
        </p:nvSpPr>
        <p:spPr>
          <a:xfrm>
            <a:off x="311700" y="1152475"/>
            <a:ext cx="3984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b="1" lang="en" sz="1400">
                <a:solidFill>
                  <a:srgbClr val="000000"/>
                </a:solidFill>
                <a:highlight>
                  <a:srgbClr val="FFFFFF"/>
                </a:highlight>
              </a:rPr>
              <a:t>Business Question and Situation Analysis</a:t>
            </a:r>
            <a:endParaRPr b="1" sz="1400">
              <a:solidFill>
                <a:srgbClr val="000000"/>
              </a:solidFill>
              <a:highlight>
                <a:srgbClr val="FFFFFF"/>
              </a:highlight>
            </a:endParaRPr>
          </a:p>
          <a:p>
            <a:pPr indent="-317500" lvl="0" marL="457200" marR="0" rtl="0" algn="l">
              <a:lnSpc>
                <a:spcPct val="115000"/>
              </a:lnSpc>
              <a:spcBef>
                <a:spcPts val="0"/>
              </a:spcBef>
              <a:spcAft>
                <a:spcPts val="0"/>
              </a:spcAft>
              <a:buClr>
                <a:srgbClr val="000000"/>
              </a:buClr>
              <a:buSzPts val="1400"/>
              <a:buChar char="-"/>
            </a:pPr>
            <a:r>
              <a:rPr b="1" lang="en" sz="1400">
                <a:solidFill>
                  <a:srgbClr val="000000"/>
                </a:solidFill>
                <a:highlight>
                  <a:srgbClr val="FFFFFF"/>
                </a:highlight>
              </a:rPr>
              <a:t>Data Overview and Cleaning</a:t>
            </a:r>
            <a:endParaRPr b="1"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b="1" lang="en" sz="1400">
                <a:solidFill>
                  <a:srgbClr val="000000"/>
                </a:solidFill>
                <a:highlight>
                  <a:srgbClr val="FFFFFF"/>
                </a:highlight>
              </a:rPr>
              <a:t>Salary Prediction</a:t>
            </a:r>
            <a:endParaRPr b="1"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b="1" lang="en" sz="1400">
                <a:solidFill>
                  <a:srgbClr val="000000"/>
                </a:solidFill>
                <a:highlight>
                  <a:srgbClr val="FFFFFF"/>
                </a:highlight>
              </a:rPr>
              <a:t>Salary Variable Importance</a:t>
            </a:r>
            <a:endParaRPr b="1"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b="1" lang="en" sz="1400">
                <a:solidFill>
                  <a:srgbClr val="000000"/>
                </a:solidFill>
                <a:highlight>
                  <a:srgbClr val="FFFFFF"/>
                </a:highlight>
              </a:rPr>
              <a:t>Attrition Prediction</a:t>
            </a:r>
            <a:endParaRPr b="1"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b="1" lang="en" sz="1400">
                <a:solidFill>
                  <a:srgbClr val="000000"/>
                </a:solidFill>
                <a:highlight>
                  <a:srgbClr val="FFFFFF"/>
                </a:highlight>
              </a:rPr>
              <a:t>Attrition Variable Importance</a:t>
            </a:r>
            <a:endParaRPr b="1"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b="1" lang="en" sz="1400">
                <a:solidFill>
                  <a:srgbClr val="000000"/>
                </a:solidFill>
                <a:highlight>
                  <a:srgbClr val="FFFFFF"/>
                </a:highlight>
              </a:rPr>
              <a:t>Conclusion</a:t>
            </a:r>
            <a:endParaRPr b="1" sz="1400">
              <a:solidFill>
                <a:srgbClr val="000000"/>
              </a:solidFill>
              <a:highlight>
                <a:srgbClr val="FFFFFF"/>
              </a:highlight>
            </a:endParaRPr>
          </a:p>
        </p:txBody>
      </p:sp>
      <p:pic>
        <p:nvPicPr>
          <p:cNvPr id="1613" name="Google Shape;1613;p109"/>
          <p:cNvPicPr preferRelativeResize="0"/>
          <p:nvPr/>
        </p:nvPicPr>
        <p:blipFill rotWithShape="1">
          <a:blip r:embed="rId3">
            <a:alphaModFix/>
          </a:blip>
          <a:srcRect b="0" l="30790" r="7143" t="0"/>
          <a:stretch/>
        </p:blipFill>
        <p:spPr>
          <a:xfrm>
            <a:off x="4337900" y="0"/>
            <a:ext cx="478865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pic>
        <p:nvPicPr>
          <p:cNvPr id="1618" name="Google Shape;1618;p110"/>
          <p:cNvPicPr preferRelativeResize="0"/>
          <p:nvPr/>
        </p:nvPicPr>
        <p:blipFill rotWithShape="1">
          <a:blip r:embed="rId3">
            <a:alphaModFix/>
          </a:blip>
          <a:srcRect b="0" l="18685" r="24881" t="0"/>
          <a:stretch/>
        </p:blipFill>
        <p:spPr>
          <a:xfrm>
            <a:off x="4938375" y="0"/>
            <a:ext cx="4293300" cy="5143499"/>
          </a:xfrm>
          <a:prstGeom prst="rect">
            <a:avLst/>
          </a:prstGeom>
          <a:noFill/>
          <a:ln>
            <a:noFill/>
          </a:ln>
        </p:spPr>
      </p:pic>
      <p:sp>
        <p:nvSpPr>
          <p:cNvPr id="1619" name="Google Shape;1619;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Potato Chips At a Glance</a:t>
            </a:r>
            <a:endParaRPr>
              <a:latin typeface="Fjalla One"/>
              <a:ea typeface="Fjalla One"/>
              <a:cs typeface="Fjalla One"/>
              <a:sym typeface="Fjalla One"/>
            </a:endParaRPr>
          </a:p>
        </p:txBody>
      </p:sp>
      <p:sp>
        <p:nvSpPr>
          <p:cNvPr id="1620" name="Google Shape;1620;p110"/>
          <p:cNvSpPr txBox="1"/>
          <p:nvPr/>
        </p:nvSpPr>
        <p:spPr>
          <a:xfrm>
            <a:off x="378950" y="1170100"/>
            <a:ext cx="42933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FF"/>
                </a:highlight>
              </a:rPr>
              <a:t>In 2016, the U.S. Potato Chip industry grew to $7.74 billion and is expected to grow consistently over the next 10 years. </a:t>
            </a:r>
            <a:endParaRPr b="1">
              <a:highlight>
                <a:srgbClr val="FFFFFF"/>
              </a:highlight>
            </a:endParaRPr>
          </a:p>
          <a:p>
            <a:pPr indent="0" lvl="0" marL="0" rtl="0" algn="l">
              <a:spcBef>
                <a:spcPts val="0"/>
              </a:spcBef>
              <a:spcAft>
                <a:spcPts val="0"/>
              </a:spcAft>
              <a:buNone/>
            </a:pPr>
            <a:r>
              <a:t/>
            </a:r>
            <a:endParaRPr b="1">
              <a:highlight>
                <a:srgbClr val="FFFFFF"/>
              </a:highlight>
            </a:endParaRPr>
          </a:p>
          <a:p>
            <a:pPr indent="0" lvl="0" marL="0" rtl="0" algn="l">
              <a:spcBef>
                <a:spcPts val="0"/>
              </a:spcBef>
              <a:spcAft>
                <a:spcPts val="0"/>
              </a:spcAft>
              <a:buNone/>
            </a:pPr>
            <a:r>
              <a:rPr b="1" lang="en">
                <a:highlight>
                  <a:srgbClr val="FFFFFF"/>
                </a:highlight>
              </a:rPr>
              <a:t>With new competitors emerging in the industry, it’s important to ensure Frito Lay maintains top talent to maintain an edge</a:t>
            </a:r>
            <a:endParaRPr b="1">
              <a:highlight>
                <a:srgbClr val="FFFFFF"/>
              </a:highlight>
            </a:endParaRPr>
          </a:p>
          <a:p>
            <a:pPr indent="0" lvl="0" marL="0" rtl="0" algn="l">
              <a:spcBef>
                <a:spcPts val="0"/>
              </a:spcBef>
              <a:spcAft>
                <a:spcPts val="0"/>
              </a:spcAft>
              <a:buNone/>
            </a:pPr>
            <a:r>
              <a:t/>
            </a:r>
            <a:endParaRPr b="1">
              <a:highlight>
                <a:srgbClr val="FFFFFF"/>
              </a:highlight>
            </a:endParaRPr>
          </a:p>
          <a:p>
            <a:pPr indent="0" lvl="0" marL="0" rtl="0" algn="l">
              <a:spcBef>
                <a:spcPts val="0"/>
              </a:spcBef>
              <a:spcAft>
                <a:spcPts val="0"/>
              </a:spcAft>
              <a:buNone/>
            </a:pPr>
            <a:r>
              <a:t/>
            </a:r>
            <a:endParaRPr b="1">
              <a:highlight>
                <a:srgbClr val="FFFFFF"/>
              </a:highlight>
            </a:endParaRPr>
          </a:p>
          <a:p>
            <a:pPr indent="0" lvl="0" marL="0" rtl="0" algn="l">
              <a:spcBef>
                <a:spcPts val="0"/>
              </a:spcBef>
              <a:spcAft>
                <a:spcPts val="0"/>
              </a:spcAft>
              <a:buNone/>
            </a:pPr>
            <a:r>
              <a:t/>
            </a:r>
            <a:endParaRPr b="1">
              <a:highlight>
                <a:srgbClr val="FFFFFF"/>
              </a:highlight>
            </a:endParaRPr>
          </a:p>
        </p:txBody>
      </p:sp>
      <p:sp>
        <p:nvSpPr>
          <p:cNvPr id="1621" name="Google Shape;1621;p110"/>
          <p:cNvSpPr/>
          <p:nvPr/>
        </p:nvSpPr>
        <p:spPr>
          <a:xfrm>
            <a:off x="5160225" y="3044950"/>
            <a:ext cx="3870300" cy="150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0"/>
          <p:cNvSpPr txBox="1"/>
          <p:nvPr>
            <p:ph idx="1" type="body"/>
          </p:nvPr>
        </p:nvSpPr>
        <p:spPr>
          <a:xfrm>
            <a:off x="5215250" y="3064225"/>
            <a:ext cx="3769500" cy="15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Research Question:</a:t>
            </a:r>
            <a:endParaRPr>
              <a:solidFill>
                <a:srgbClr val="434343"/>
              </a:solidFill>
            </a:endParaRPr>
          </a:p>
          <a:p>
            <a:pPr indent="0" lvl="0" marL="0" rtl="0" algn="l">
              <a:spcBef>
                <a:spcPts val="1600"/>
              </a:spcBef>
              <a:spcAft>
                <a:spcPts val="1600"/>
              </a:spcAft>
              <a:buNone/>
            </a:pPr>
            <a:r>
              <a:rPr lang="en" sz="1400">
                <a:solidFill>
                  <a:srgbClr val="434343"/>
                </a:solidFill>
              </a:rPr>
              <a:t>Identify a model to predict Attrition and Monthly Salary among the Frito Lay Employees. </a:t>
            </a:r>
            <a:endParaRPr sz="1400">
              <a:solidFill>
                <a:srgbClr val="434343"/>
              </a:solidFill>
            </a:endParaRPr>
          </a:p>
        </p:txBody>
      </p:sp>
      <p:sp>
        <p:nvSpPr>
          <p:cNvPr id="1623" name="Google Shape;1623;p110"/>
          <p:cNvSpPr txBox="1"/>
          <p:nvPr/>
        </p:nvSpPr>
        <p:spPr>
          <a:xfrm>
            <a:off x="0" y="4789500"/>
            <a:ext cx="462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4"/>
              </a:rPr>
              <a:t>https://www.grandviewresearch.com/industry-analysis/us-potato-chips-market</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0" st="0"/>
                                            </p:txEl>
                                          </p:spTgt>
                                        </p:tgtEl>
                                        <p:attrNameLst>
                                          <p:attrName>style.visibility</p:attrName>
                                        </p:attrNameLst>
                                      </p:cBhvr>
                                      <p:to>
                                        <p:strVal val="visible"/>
                                      </p:to>
                                    </p:set>
                                    <p:animEffect filter="fade" transition="in">
                                      <p:cBhvr>
                                        <p:cTn dur="1000"/>
                                        <p:tgtEl>
                                          <p:spTgt spid="16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1" st="1"/>
                                            </p:txEl>
                                          </p:spTgt>
                                        </p:tgtEl>
                                        <p:attrNameLst>
                                          <p:attrName>style.visibility</p:attrName>
                                        </p:attrNameLst>
                                      </p:cBhvr>
                                      <p:to>
                                        <p:strVal val="visible"/>
                                      </p:to>
                                    </p:set>
                                    <p:animEffect filter="fade" transition="in">
                                      <p:cBhvr>
                                        <p:cTn dur="1000"/>
                                        <p:tgtEl>
                                          <p:spTgt spid="16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2" st="2"/>
                                            </p:txEl>
                                          </p:spTgt>
                                        </p:tgtEl>
                                        <p:attrNameLst>
                                          <p:attrName>style.visibility</p:attrName>
                                        </p:attrNameLst>
                                      </p:cBhvr>
                                      <p:to>
                                        <p:strVal val="visible"/>
                                      </p:to>
                                    </p:set>
                                    <p:animEffect filter="fade" transition="in">
                                      <p:cBhvr>
                                        <p:cTn dur="1000"/>
                                        <p:tgtEl>
                                          <p:spTgt spid="16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3" st="3"/>
                                            </p:txEl>
                                          </p:spTgt>
                                        </p:tgtEl>
                                        <p:attrNameLst>
                                          <p:attrName>style.visibility</p:attrName>
                                        </p:attrNameLst>
                                      </p:cBhvr>
                                      <p:to>
                                        <p:strVal val="visible"/>
                                      </p:to>
                                    </p:set>
                                    <p:animEffect filter="fade" transition="in">
                                      <p:cBhvr>
                                        <p:cTn dur="1000"/>
                                        <p:tgtEl>
                                          <p:spTgt spid="16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4" st="4"/>
                                            </p:txEl>
                                          </p:spTgt>
                                        </p:tgtEl>
                                        <p:attrNameLst>
                                          <p:attrName>style.visibility</p:attrName>
                                        </p:attrNameLst>
                                      </p:cBhvr>
                                      <p:to>
                                        <p:strVal val="visible"/>
                                      </p:to>
                                    </p:set>
                                    <p:animEffect filter="fade" transition="in">
                                      <p:cBhvr>
                                        <p:cTn dur="1000"/>
                                        <p:tgtEl>
                                          <p:spTgt spid="16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0">
                                            <p:txEl>
                                              <p:pRg end="5" st="5"/>
                                            </p:txEl>
                                          </p:spTgt>
                                        </p:tgtEl>
                                        <p:attrNameLst>
                                          <p:attrName>style.visibility</p:attrName>
                                        </p:attrNameLst>
                                      </p:cBhvr>
                                      <p:to>
                                        <p:strVal val="visible"/>
                                      </p:to>
                                    </p:set>
                                    <p:animEffect filter="fade" transition="in">
                                      <p:cBhvr>
                                        <p:cTn dur="1000"/>
                                        <p:tgtEl>
                                          <p:spTgt spid="16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gtEl>
                                        <p:attrNameLst>
                                          <p:attrName>style.visibility</p:attrName>
                                        </p:attrNameLst>
                                      </p:cBhvr>
                                      <p:to>
                                        <p:strVal val="visible"/>
                                      </p:to>
                                    </p:set>
                                    <p:animEffect filter="fade" transition="in">
                                      <p:cBhvr>
                                        <p:cTn dur="1000"/>
                                        <p:tgtEl>
                                          <p:spTgt spid="1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2">
                                            <p:txEl>
                                              <p:pRg end="0" st="0"/>
                                            </p:txEl>
                                          </p:spTgt>
                                        </p:tgtEl>
                                        <p:attrNameLst>
                                          <p:attrName>style.visibility</p:attrName>
                                        </p:attrNameLst>
                                      </p:cBhvr>
                                      <p:to>
                                        <p:strVal val="visible"/>
                                      </p:to>
                                    </p:set>
                                    <p:animEffect filter="fade" transition="in">
                                      <p:cBhvr>
                                        <p:cTn dur="1000"/>
                                        <p:tgtEl>
                                          <p:spTgt spid="16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2">
                                            <p:txEl>
                                              <p:pRg end="1" st="1"/>
                                            </p:txEl>
                                          </p:spTgt>
                                        </p:tgtEl>
                                        <p:attrNameLst>
                                          <p:attrName>style.visibility</p:attrName>
                                        </p:attrNameLst>
                                      </p:cBhvr>
                                      <p:to>
                                        <p:strVal val="visible"/>
                                      </p:to>
                                    </p:set>
                                    <p:animEffect filter="fade" transition="in">
                                      <p:cBhvr>
                                        <p:cTn dur="1000"/>
                                        <p:tgtEl>
                                          <p:spTgt spid="162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Overview </a:t>
            </a:r>
            <a:endParaRPr>
              <a:latin typeface="Fjalla One"/>
              <a:ea typeface="Fjalla One"/>
              <a:cs typeface="Fjalla One"/>
              <a:sym typeface="Fjalla One"/>
            </a:endParaRPr>
          </a:p>
        </p:txBody>
      </p:sp>
      <p:sp>
        <p:nvSpPr>
          <p:cNvPr id="1629" name="Google Shape;1629;p111"/>
          <p:cNvSpPr txBox="1"/>
          <p:nvPr>
            <p:ph idx="1" type="body"/>
          </p:nvPr>
        </p:nvSpPr>
        <p:spPr>
          <a:xfrm>
            <a:off x="311700" y="1152475"/>
            <a:ext cx="490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rgbClr val="000000"/>
                </a:solidFill>
                <a:highlight>
                  <a:srgbClr val="FFFFFF"/>
                </a:highlight>
              </a:rPr>
              <a:t>Data Available:</a:t>
            </a:r>
            <a:endParaRPr b="1" sz="1200" u="sng">
              <a:solidFill>
                <a:srgbClr val="000000"/>
              </a:solidFill>
              <a:highlight>
                <a:srgbClr val="FFFFFF"/>
              </a:highlight>
            </a:endParaRPr>
          </a:p>
          <a:p>
            <a:pPr indent="0" lvl="0" marL="0" rtl="0" algn="l">
              <a:spcBef>
                <a:spcPts val="1600"/>
              </a:spcBef>
              <a:spcAft>
                <a:spcPts val="0"/>
              </a:spcAft>
              <a:buNone/>
            </a:pPr>
            <a:r>
              <a:rPr b="1" lang="en" sz="1200">
                <a:solidFill>
                  <a:srgbClr val="000000"/>
                </a:solidFill>
                <a:highlight>
                  <a:srgbClr val="FFFFFF"/>
                </a:highlight>
              </a:rPr>
              <a:t>Traindata</a:t>
            </a:r>
            <a:r>
              <a:rPr b="1" lang="en" sz="1200">
                <a:solidFill>
                  <a:srgbClr val="000000"/>
                </a:solidFill>
                <a:highlight>
                  <a:srgbClr val="FFFFFF"/>
                </a:highlight>
              </a:rPr>
              <a:t>.csv - dataset with 870 different employees at Frito Lay with information on salary, performance and company sentiment.</a:t>
            </a:r>
            <a:endParaRPr b="1" sz="1200">
              <a:solidFill>
                <a:srgbClr val="000000"/>
              </a:solidFill>
              <a:highlight>
                <a:srgbClr val="FFFFFF"/>
              </a:highlight>
            </a:endParaRPr>
          </a:p>
          <a:p>
            <a:pPr indent="0" lvl="0" marL="0" rtl="0" algn="l">
              <a:spcBef>
                <a:spcPts val="1600"/>
              </a:spcBef>
              <a:spcAft>
                <a:spcPts val="0"/>
              </a:spcAft>
              <a:buNone/>
            </a:pPr>
            <a:r>
              <a:rPr b="1" lang="en" sz="1200">
                <a:solidFill>
                  <a:srgbClr val="000000"/>
                </a:solidFill>
                <a:highlight>
                  <a:srgbClr val="FFFFFF"/>
                </a:highlight>
              </a:rPr>
              <a:t>TestSalary.csv - dataset of 300 employees with the same information as Traindata, but with Salary information removed for testing</a:t>
            </a:r>
            <a:endParaRPr b="1" sz="1200">
              <a:solidFill>
                <a:srgbClr val="000000"/>
              </a:solidFill>
              <a:highlight>
                <a:srgbClr val="FFFFFF"/>
              </a:highlight>
            </a:endParaRPr>
          </a:p>
          <a:p>
            <a:pPr indent="0" lvl="0" marL="0" rtl="0" algn="l">
              <a:spcBef>
                <a:spcPts val="1600"/>
              </a:spcBef>
              <a:spcAft>
                <a:spcPts val="0"/>
              </a:spcAft>
              <a:buNone/>
            </a:pPr>
            <a:r>
              <a:rPr b="1" lang="en" sz="1200">
                <a:solidFill>
                  <a:srgbClr val="000000"/>
                </a:solidFill>
                <a:highlight>
                  <a:srgbClr val="FFFFFF"/>
                </a:highlight>
              </a:rPr>
              <a:t>TestAttrition - dataset of 300 employees with the same information as Traindata, but with Attrition information removed</a:t>
            </a:r>
            <a:endParaRPr b="1" sz="1200">
              <a:solidFill>
                <a:srgbClr val="000000"/>
              </a:solidFill>
              <a:highlight>
                <a:srgbClr val="FFFFFF"/>
              </a:highlight>
            </a:endParaRPr>
          </a:p>
          <a:p>
            <a:pPr indent="0" lvl="0" marL="914400" rtl="0" algn="l">
              <a:spcBef>
                <a:spcPts val="1600"/>
              </a:spcBef>
              <a:spcAft>
                <a:spcPts val="1600"/>
              </a:spcAft>
              <a:buNone/>
            </a:pPr>
            <a:r>
              <a:t/>
            </a:r>
            <a:endParaRPr b="1" sz="1200">
              <a:solidFill>
                <a:srgbClr val="000000"/>
              </a:solidFill>
              <a:highlight>
                <a:srgbClr val="FFFFFF"/>
              </a:highlight>
            </a:endParaRPr>
          </a:p>
        </p:txBody>
      </p:sp>
      <p:pic>
        <p:nvPicPr>
          <p:cNvPr id="1630" name="Google Shape;1630;p111"/>
          <p:cNvPicPr preferRelativeResize="0"/>
          <p:nvPr/>
        </p:nvPicPr>
        <p:blipFill rotWithShape="1">
          <a:blip r:embed="rId3">
            <a:alphaModFix/>
          </a:blip>
          <a:srcRect b="0" l="16870" r="30754" t="0"/>
          <a:stretch/>
        </p:blipFill>
        <p:spPr>
          <a:xfrm>
            <a:off x="5535300" y="0"/>
            <a:ext cx="3591978"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0" st="0"/>
                                            </p:txEl>
                                          </p:spTgt>
                                        </p:tgtEl>
                                        <p:attrNameLst>
                                          <p:attrName>style.visibility</p:attrName>
                                        </p:attrNameLst>
                                      </p:cBhvr>
                                      <p:to>
                                        <p:strVal val="visible"/>
                                      </p:to>
                                    </p:set>
                                    <p:animEffect filter="fade" transition="in">
                                      <p:cBhvr>
                                        <p:cTn dur="1000"/>
                                        <p:tgtEl>
                                          <p:spTgt spid="16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1" st="1"/>
                                            </p:txEl>
                                          </p:spTgt>
                                        </p:tgtEl>
                                        <p:attrNameLst>
                                          <p:attrName>style.visibility</p:attrName>
                                        </p:attrNameLst>
                                      </p:cBhvr>
                                      <p:to>
                                        <p:strVal val="visible"/>
                                      </p:to>
                                    </p:set>
                                    <p:animEffect filter="fade" transition="in">
                                      <p:cBhvr>
                                        <p:cTn dur="1000"/>
                                        <p:tgtEl>
                                          <p:spTgt spid="16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2" st="2"/>
                                            </p:txEl>
                                          </p:spTgt>
                                        </p:tgtEl>
                                        <p:attrNameLst>
                                          <p:attrName>style.visibility</p:attrName>
                                        </p:attrNameLst>
                                      </p:cBhvr>
                                      <p:to>
                                        <p:strVal val="visible"/>
                                      </p:to>
                                    </p:set>
                                    <p:animEffect filter="fade" transition="in">
                                      <p:cBhvr>
                                        <p:cTn dur="1000"/>
                                        <p:tgtEl>
                                          <p:spTgt spid="16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3" st="3"/>
                                            </p:txEl>
                                          </p:spTgt>
                                        </p:tgtEl>
                                        <p:attrNameLst>
                                          <p:attrName>style.visibility</p:attrName>
                                        </p:attrNameLst>
                                      </p:cBhvr>
                                      <p:to>
                                        <p:strVal val="visible"/>
                                      </p:to>
                                    </p:set>
                                    <p:animEffect filter="fade" transition="in">
                                      <p:cBhvr>
                                        <p:cTn dur="1000"/>
                                        <p:tgtEl>
                                          <p:spTgt spid="16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4" st="4"/>
                                            </p:txEl>
                                          </p:spTgt>
                                        </p:tgtEl>
                                        <p:attrNameLst>
                                          <p:attrName>style.visibility</p:attrName>
                                        </p:attrNameLst>
                                      </p:cBhvr>
                                      <p:to>
                                        <p:strVal val="visible"/>
                                      </p:to>
                                    </p:set>
                                    <p:animEffect filter="fade" transition="in">
                                      <p:cBhvr>
                                        <p:cTn dur="1000"/>
                                        <p:tgtEl>
                                          <p:spTgt spid="16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sp>
        <p:nvSpPr>
          <p:cNvPr id="1635" name="Google Shape;1635;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Employee Data Analysis</a:t>
            </a:r>
            <a:endParaRPr/>
          </a:p>
        </p:txBody>
      </p:sp>
      <p:sp>
        <p:nvSpPr>
          <p:cNvPr id="1636" name="Google Shape;1636;p112"/>
          <p:cNvSpPr txBox="1"/>
          <p:nvPr>
            <p:ph idx="1" type="body"/>
          </p:nvPr>
        </p:nvSpPr>
        <p:spPr>
          <a:xfrm>
            <a:off x="225975" y="1037525"/>
            <a:ext cx="3751500" cy="355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333333"/>
              </a:buClr>
              <a:buSzPts val="1300"/>
              <a:buChar char="●"/>
            </a:pPr>
            <a:r>
              <a:rPr b="1" lang="en" sz="1300">
                <a:solidFill>
                  <a:srgbClr val="333333"/>
                </a:solidFill>
                <a:highlight>
                  <a:srgbClr val="FFFFFF"/>
                </a:highlight>
              </a:rPr>
              <a:t>In the year of the study, employee attribution was roughly 16%</a:t>
            </a:r>
            <a:endParaRPr b="1" sz="1300">
              <a:solidFill>
                <a:srgbClr val="333333"/>
              </a:solidFill>
              <a:highlight>
                <a:srgbClr val="FFFFFF"/>
              </a:highlight>
            </a:endParaRPr>
          </a:p>
          <a:p>
            <a:pPr indent="0" lvl="0" marL="457200" rtl="0" algn="l">
              <a:spcBef>
                <a:spcPts val="1600"/>
              </a:spcBef>
              <a:spcAft>
                <a:spcPts val="0"/>
              </a:spcAft>
              <a:buNone/>
            </a:pPr>
            <a:r>
              <a:t/>
            </a:r>
            <a:endParaRPr b="1" sz="1300">
              <a:solidFill>
                <a:srgbClr val="333333"/>
              </a:solidFill>
              <a:highlight>
                <a:srgbClr val="FFFFFF"/>
              </a:highlight>
            </a:endParaRPr>
          </a:p>
          <a:p>
            <a:pPr indent="0" lvl="0" marL="0" rtl="0" algn="l">
              <a:spcBef>
                <a:spcPts val="1600"/>
              </a:spcBef>
              <a:spcAft>
                <a:spcPts val="1600"/>
              </a:spcAft>
              <a:buNone/>
            </a:pPr>
            <a:r>
              <a:t/>
            </a:r>
            <a:endParaRPr b="1" sz="1300"/>
          </a:p>
        </p:txBody>
      </p:sp>
      <p:pic>
        <p:nvPicPr>
          <p:cNvPr id="1637" name="Google Shape;1637;p112"/>
          <p:cNvPicPr preferRelativeResize="0"/>
          <p:nvPr/>
        </p:nvPicPr>
        <p:blipFill>
          <a:blip r:embed="rId3">
            <a:alphaModFix/>
          </a:blip>
          <a:stretch>
            <a:fillRect/>
          </a:stretch>
        </p:blipFill>
        <p:spPr>
          <a:xfrm>
            <a:off x="3907963" y="1017725"/>
            <a:ext cx="5106363" cy="3554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pic>
        <p:nvPicPr>
          <p:cNvPr id="1642" name="Google Shape;1642;p113"/>
          <p:cNvPicPr preferRelativeResize="0"/>
          <p:nvPr/>
        </p:nvPicPr>
        <p:blipFill>
          <a:blip r:embed="rId3">
            <a:alphaModFix/>
          </a:blip>
          <a:stretch>
            <a:fillRect/>
          </a:stretch>
        </p:blipFill>
        <p:spPr>
          <a:xfrm>
            <a:off x="4055600" y="1362925"/>
            <a:ext cx="4776703" cy="3381100"/>
          </a:xfrm>
          <a:prstGeom prst="rect">
            <a:avLst/>
          </a:prstGeom>
          <a:noFill/>
          <a:ln>
            <a:noFill/>
          </a:ln>
        </p:spPr>
      </p:pic>
      <p:sp>
        <p:nvSpPr>
          <p:cNvPr id="1643" name="Google Shape;1643;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Employee Data Analysis</a:t>
            </a:r>
            <a:endParaRPr/>
          </a:p>
        </p:txBody>
      </p:sp>
      <p:sp>
        <p:nvSpPr>
          <p:cNvPr id="1644" name="Google Shape;1644;p113"/>
          <p:cNvSpPr txBox="1"/>
          <p:nvPr>
            <p:ph idx="1" type="body"/>
          </p:nvPr>
        </p:nvSpPr>
        <p:spPr>
          <a:xfrm>
            <a:off x="225975" y="1037525"/>
            <a:ext cx="3751500" cy="3554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300">
              <a:solidFill>
                <a:srgbClr val="333333"/>
              </a:solidFill>
              <a:highlight>
                <a:srgbClr val="FFFFFF"/>
              </a:highlight>
            </a:endParaRPr>
          </a:p>
          <a:p>
            <a:pPr indent="0" lvl="0" marL="457200" rtl="0" algn="l">
              <a:spcBef>
                <a:spcPts val="1600"/>
              </a:spcBef>
              <a:spcAft>
                <a:spcPts val="0"/>
              </a:spcAft>
              <a:buNone/>
            </a:pPr>
            <a:r>
              <a:t/>
            </a:r>
            <a:endParaRPr b="1" sz="1300">
              <a:solidFill>
                <a:srgbClr val="333333"/>
              </a:solidFill>
              <a:highlight>
                <a:srgbClr val="FFFFFF"/>
              </a:highlight>
            </a:endParaRPr>
          </a:p>
          <a:p>
            <a:pPr indent="0" lvl="0" marL="457200" rtl="0" algn="l">
              <a:spcBef>
                <a:spcPts val="1600"/>
              </a:spcBef>
              <a:spcAft>
                <a:spcPts val="0"/>
              </a:spcAft>
              <a:buNone/>
            </a:pPr>
            <a:r>
              <a:t/>
            </a:r>
            <a:endParaRPr b="1" sz="1300">
              <a:solidFill>
                <a:srgbClr val="333333"/>
              </a:solidFill>
              <a:highlight>
                <a:srgbClr val="FFFFFF"/>
              </a:highlight>
            </a:endParaRPr>
          </a:p>
          <a:p>
            <a:pPr indent="-311150" lvl="0" marL="457200" rtl="0" algn="l">
              <a:spcBef>
                <a:spcPts val="1600"/>
              </a:spcBef>
              <a:spcAft>
                <a:spcPts val="0"/>
              </a:spcAft>
              <a:buClr>
                <a:srgbClr val="333333"/>
              </a:buClr>
              <a:buSzPts val="1300"/>
              <a:buChar char="●"/>
            </a:pPr>
            <a:r>
              <a:rPr b="1" lang="en" sz="1300">
                <a:solidFill>
                  <a:srgbClr val="333333"/>
                </a:solidFill>
                <a:highlight>
                  <a:srgbClr val="FFFFFF"/>
                </a:highlight>
              </a:rPr>
              <a:t>Attrition is the highest among Sales Executives and Laboratory Technicians.</a:t>
            </a:r>
            <a:endParaRPr b="1" sz="1300">
              <a:solidFill>
                <a:srgbClr val="333333"/>
              </a:solidFill>
              <a:highlight>
                <a:srgbClr val="FFFFFF"/>
              </a:highlight>
            </a:endParaRPr>
          </a:p>
          <a:p>
            <a:pPr indent="0" lvl="0" marL="457200" rtl="0" algn="l">
              <a:spcBef>
                <a:spcPts val="1600"/>
              </a:spcBef>
              <a:spcAft>
                <a:spcPts val="0"/>
              </a:spcAft>
              <a:buNone/>
            </a:pPr>
            <a:r>
              <a:t/>
            </a:r>
            <a:endParaRPr b="1" sz="1300">
              <a:solidFill>
                <a:srgbClr val="333333"/>
              </a:solidFill>
              <a:highlight>
                <a:srgbClr val="FFFFFF"/>
              </a:highlight>
            </a:endParaRPr>
          </a:p>
          <a:p>
            <a:pPr indent="0" lvl="0" marL="457200" rtl="0" algn="l">
              <a:spcBef>
                <a:spcPts val="1600"/>
              </a:spcBef>
              <a:spcAft>
                <a:spcPts val="0"/>
              </a:spcAft>
              <a:buNone/>
            </a:pPr>
            <a:r>
              <a:t/>
            </a:r>
            <a:endParaRPr b="1" sz="1300">
              <a:solidFill>
                <a:srgbClr val="333333"/>
              </a:solidFill>
              <a:highlight>
                <a:srgbClr val="FFFFFF"/>
              </a:highlight>
            </a:endParaRPr>
          </a:p>
          <a:p>
            <a:pPr indent="0" lvl="0" marL="0" rtl="0" algn="l">
              <a:spcBef>
                <a:spcPts val="1600"/>
              </a:spcBef>
              <a:spcAft>
                <a:spcPts val="1600"/>
              </a:spcAft>
              <a:buNone/>
            </a:pPr>
            <a:r>
              <a:t/>
            </a:r>
            <a:endParaRPr b="1"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Employee Data Analysis</a:t>
            </a:r>
            <a:endParaRPr/>
          </a:p>
        </p:txBody>
      </p:sp>
      <p:sp>
        <p:nvSpPr>
          <p:cNvPr id="1650" name="Google Shape;1650;p114"/>
          <p:cNvSpPr txBox="1"/>
          <p:nvPr>
            <p:ph idx="1" type="body"/>
          </p:nvPr>
        </p:nvSpPr>
        <p:spPr>
          <a:xfrm>
            <a:off x="225975" y="1037525"/>
            <a:ext cx="3751500" cy="3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solidFill>
                <a:srgbClr val="333333"/>
              </a:solidFill>
              <a:highlight>
                <a:srgbClr val="FFFFFF"/>
              </a:highlight>
            </a:endParaRPr>
          </a:p>
          <a:p>
            <a:pPr indent="0" lvl="0" marL="0" rtl="0" algn="l">
              <a:spcBef>
                <a:spcPts val="1600"/>
              </a:spcBef>
              <a:spcAft>
                <a:spcPts val="0"/>
              </a:spcAft>
              <a:buNone/>
            </a:pPr>
            <a:r>
              <a:t/>
            </a:r>
            <a:endParaRPr b="1" sz="1300">
              <a:solidFill>
                <a:srgbClr val="333333"/>
              </a:solidFill>
              <a:highlight>
                <a:srgbClr val="FFFFFF"/>
              </a:highlight>
            </a:endParaRPr>
          </a:p>
          <a:p>
            <a:pPr indent="0" lvl="0" marL="0" rtl="0" algn="l">
              <a:spcBef>
                <a:spcPts val="1600"/>
              </a:spcBef>
              <a:spcAft>
                <a:spcPts val="0"/>
              </a:spcAft>
              <a:buNone/>
            </a:pPr>
            <a:r>
              <a:t/>
            </a:r>
            <a:endParaRPr b="1" sz="1300">
              <a:solidFill>
                <a:srgbClr val="333333"/>
              </a:solidFill>
              <a:highlight>
                <a:srgbClr val="FFFFFF"/>
              </a:highlight>
            </a:endParaRPr>
          </a:p>
          <a:p>
            <a:pPr indent="0" lvl="0" marL="0" rtl="0" algn="l">
              <a:spcBef>
                <a:spcPts val="1600"/>
              </a:spcBef>
              <a:spcAft>
                <a:spcPts val="0"/>
              </a:spcAft>
              <a:buNone/>
            </a:pPr>
            <a:r>
              <a:t/>
            </a:r>
            <a:endParaRPr b="1" sz="1300">
              <a:solidFill>
                <a:srgbClr val="333333"/>
              </a:solidFill>
              <a:highlight>
                <a:srgbClr val="FFFFFF"/>
              </a:highlight>
            </a:endParaRPr>
          </a:p>
          <a:p>
            <a:pPr indent="0" lvl="0" marL="0" rtl="0" algn="l">
              <a:spcBef>
                <a:spcPts val="1600"/>
              </a:spcBef>
              <a:spcAft>
                <a:spcPts val="0"/>
              </a:spcAft>
              <a:buNone/>
            </a:pPr>
            <a:r>
              <a:t/>
            </a:r>
            <a:endParaRPr b="1" sz="1300">
              <a:solidFill>
                <a:srgbClr val="333333"/>
              </a:solidFill>
              <a:highlight>
                <a:srgbClr val="FFFFFF"/>
              </a:highlight>
            </a:endParaRPr>
          </a:p>
          <a:p>
            <a:pPr indent="0" lvl="0" marL="457200" rtl="0" algn="l">
              <a:spcBef>
                <a:spcPts val="1600"/>
              </a:spcBef>
              <a:spcAft>
                <a:spcPts val="0"/>
              </a:spcAft>
              <a:buNone/>
            </a:pPr>
            <a:r>
              <a:t/>
            </a:r>
            <a:endParaRPr b="1" sz="1300">
              <a:solidFill>
                <a:srgbClr val="333333"/>
              </a:solidFill>
              <a:highlight>
                <a:srgbClr val="FFFFFF"/>
              </a:highlight>
            </a:endParaRPr>
          </a:p>
          <a:p>
            <a:pPr indent="-311150" lvl="0" marL="457200" rtl="0" algn="l">
              <a:spcBef>
                <a:spcPts val="1600"/>
              </a:spcBef>
              <a:spcAft>
                <a:spcPts val="0"/>
              </a:spcAft>
              <a:buClr>
                <a:srgbClr val="333333"/>
              </a:buClr>
              <a:buSzPts val="1300"/>
              <a:buChar char="●"/>
            </a:pPr>
            <a:r>
              <a:rPr b="1" lang="en" sz="1300">
                <a:solidFill>
                  <a:srgbClr val="333333"/>
                </a:solidFill>
                <a:highlight>
                  <a:srgbClr val="FFFFFF"/>
                </a:highlight>
              </a:rPr>
              <a:t>Healthcare Representative and Research Scientists have the highest Job satisfaction while managers have the lowest.</a:t>
            </a:r>
            <a:endParaRPr b="1" sz="1300">
              <a:solidFill>
                <a:srgbClr val="333333"/>
              </a:solidFill>
              <a:highlight>
                <a:srgbClr val="FFFFFF"/>
              </a:highlight>
            </a:endParaRPr>
          </a:p>
          <a:p>
            <a:pPr indent="0" lvl="0" marL="0" rtl="0" algn="l">
              <a:spcBef>
                <a:spcPts val="1600"/>
              </a:spcBef>
              <a:spcAft>
                <a:spcPts val="1600"/>
              </a:spcAft>
              <a:buNone/>
            </a:pPr>
            <a:r>
              <a:t/>
            </a:r>
            <a:endParaRPr b="1" sz="1300"/>
          </a:p>
        </p:txBody>
      </p:sp>
      <p:pic>
        <p:nvPicPr>
          <p:cNvPr id="1651" name="Google Shape;1651;p114"/>
          <p:cNvPicPr preferRelativeResize="0"/>
          <p:nvPr/>
        </p:nvPicPr>
        <p:blipFill>
          <a:blip r:embed="rId3">
            <a:alphaModFix/>
          </a:blip>
          <a:stretch>
            <a:fillRect/>
          </a:stretch>
        </p:blipFill>
        <p:spPr>
          <a:xfrm>
            <a:off x="4129875" y="1170125"/>
            <a:ext cx="4861726" cy="30816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Salary</a:t>
            </a:r>
            <a:r>
              <a:rPr lang="en"/>
              <a:t> Prediction</a:t>
            </a:r>
            <a:endParaRPr/>
          </a:p>
        </p:txBody>
      </p:sp>
      <p:graphicFrame>
        <p:nvGraphicFramePr>
          <p:cNvPr id="1657" name="Google Shape;1657;p115"/>
          <p:cNvGraphicFramePr/>
          <p:nvPr/>
        </p:nvGraphicFramePr>
        <p:xfrm>
          <a:off x="453000" y="1539500"/>
          <a:ext cx="3000000" cy="3000000"/>
        </p:xfrm>
        <a:graphic>
          <a:graphicData uri="http://schemas.openxmlformats.org/drawingml/2006/table">
            <a:tbl>
              <a:tblPr>
                <a:noFill/>
                <a:tableStyleId>{C76DE2AD-98DD-4ACE-9D10-356717D96148}</a:tableStyleId>
              </a:tblPr>
              <a:tblGrid>
                <a:gridCol w="1161175"/>
                <a:gridCol w="1161175"/>
                <a:gridCol w="1161175"/>
                <a:gridCol w="1161175"/>
              </a:tblGrid>
              <a:tr h="141765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 sz="1600"/>
                        <a:t>K Nearest Neighbor</a:t>
                      </a:r>
                      <a:endParaRPr sz="1600"/>
                    </a:p>
                  </a:txBody>
                  <a:tcPr marT="91425" marB="91425" marR="91425" marL="91425" anchor="ctr"/>
                </a:tc>
                <a:tc>
                  <a:txBody>
                    <a:bodyPr/>
                    <a:lstStyle/>
                    <a:p>
                      <a:pPr indent="0" lvl="0" marL="0" rtl="0" algn="ctr">
                        <a:spcBef>
                          <a:spcPts val="0"/>
                        </a:spcBef>
                        <a:spcAft>
                          <a:spcPts val="0"/>
                        </a:spcAft>
                        <a:buNone/>
                      </a:pPr>
                      <a:r>
                        <a:rPr lang="en" sz="1600"/>
                        <a:t>Random Forest</a:t>
                      </a:r>
                      <a:endParaRPr sz="1600"/>
                    </a:p>
                  </a:txBody>
                  <a:tcPr marT="91425" marB="91425" marR="91425" marL="91425" anchor="ctr">
                    <a:solidFill>
                      <a:srgbClr val="B6D7A8"/>
                    </a:solidFill>
                  </a:tcPr>
                </a:tc>
                <a:tc>
                  <a:txBody>
                    <a:bodyPr/>
                    <a:lstStyle/>
                    <a:p>
                      <a:pPr indent="0" lvl="0" marL="0" rtl="0" algn="ctr">
                        <a:spcBef>
                          <a:spcPts val="0"/>
                        </a:spcBef>
                        <a:spcAft>
                          <a:spcPts val="0"/>
                        </a:spcAft>
                        <a:buNone/>
                      </a:pPr>
                      <a:r>
                        <a:rPr lang="en" sz="1600"/>
                        <a:t>Support Vector Method</a:t>
                      </a:r>
                      <a:endParaRPr sz="1600"/>
                    </a:p>
                  </a:txBody>
                  <a:tcPr marT="91425" marB="91425" marR="91425" marL="91425" anchor="ctr"/>
                </a:tc>
              </a:tr>
              <a:tr h="1474250">
                <a:tc>
                  <a:txBody>
                    <a:bodyPr/>
                    <a:lstStyle/>
                    <a:p>
                      <a:pPr indent="0" lvl="0" marL="0" rtl="0" algn="ctr">
                        <a:spcBef>
                          <a:spcPts val="0"/>
                        </a:spcBef>
                        <a:spcAft>
                          <a:spcPts val="0"/>
                        </a:spcAft>
                        <a:buNone/>
                      </a:pPr>
                      <a:r>
                        <a:rPr lang="en" sz="1600"/>
                        <a:t>RMSE</a:t>
                      </a:r>
                      <a:endParaRPr sz="1600"/>
                    </a:p>
                  </a:txBody>
                  <a:tcPr marT="91425" marB="91425" marR="91425" marL="91425" anchor="ctr"/>
                </a:tc>
                <a:tc>
                  <a:txBody>
                    <a:bodyPr/>
                    <a:lstStyle/>
                    <a:p>
                      <a:pPr indent="0" lvl="0" marL="0" rtl="0" algn="ctr">
                        <a:spcBef>
                          <a:spcPts val="0"/>
                        </a:spcBef>
                        <a:spcAft>
                          <a:spcPts val="0"/>
                        </a:spcAft>
                        <a:buNone/>
                      </a:pPr>
                      <a:r>
                        <a:rPr lang="en"/>
                        <a:t>$2,299.51</a:t>
                      </a:r>
                      <a:endParaRPr/>
                    </a:p>
                  </a:txBody>
                  <a:tcPr marT="91425" marB="91425" marR="91425" marL="91425" anchor="ctr"/>
                </a:tc>
                <a:tc>
                  <a:txBody>
                    <a:bodyPr/>
                    <a:lstStyle/>
                    <a:p>
                      <a:pPr indent="0" lvl="0" marL="0" rtl="0" algn="ctr">
                        <a:spcBef>
                          <a:spcPts val="0"/>
                        </a:spcBef>
                        <a:spcAft>
                          <a:spcPts val="0"/>
                        </a:spcAft>
                        <a:buNone/>
                      </a:pPr>
                      <a:r>
                        <a:rPr lang="en"/>
                        <a:t>$1,951.66</a:t>
                      </a:r>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a:t>$2,035.27</a:t>
                      </a:r>
                      <a:endParaRPr/>
                    </a:p>
                  </a:txBody>
                  <a:tcPr marT="91425" marB="91425" marR="91425" marL="91425" anchor="ctr"/>
                </a:tc>
              </a:tr>
            </a:tbl>
          </a:graphicData>
        </a:graphic>
      </p:graphicFrame>
      <p:pic>
        <p:nvPicPr>
          <p:cNvPr id="1658" name="Google Shape;1658;p115"/>
          <p:cNvPicPr preferRelativeResize="0"/>
          <p:nvPr/>
        </p:nvPicPr>
        <p:blipFill>
          <a:blip r:embed="rId3">
            <a:alphaModFix/>
          </a:blip>
          <a:stretch>
            <a:fillRect/>
          </a:stretch>
        </p:blipFill>
        <p:spPr>
          <a:xfrm>
            <a:off x="5264775" y="1700713"/>
            <a:ext cx="3741500" cy="25694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Google Shape;1663;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Salary Prediction Feature Importance</a:t>
            </a:r>
            <a:endParaRPr/>
          </a:p>
        </p:txBody>
      </p:sp>
      <p:pic>
        <p:nvPicPr>
          <p:cNvPr id="1664" name="Google Shape;1664;p116"/>
          <p:cNvPicPr preferRelativeResize="0"/>
          <p:nvPr/>
        </p:nvPicPr>
        <p:blipFill>
          <a:blip r:embed="rId3">
            <a:alphaModFix/>
          </a:blip>
          <a:stretch>
            <a:fillRect/>
          </a:stretch>
        </p:blipFill>
        <p:spPr>
          <a:xfrm>
            <a:off x="4088850" y="1111425"/>
            <a:ext cx="4743450" cy="3257550"/>
          </a:xfrm>
          <a:prstGeom prst="rect">
            <a:avLst/>
          </a:prstGeom>
          <a:noFill/>
          <a:ln>
            <a:noFill/>
          </a:ln>
        </p:spPr>
      </p:pic>
      <p:sp>
        <p:nvSpPr>
          <p:cNvPr id="1665" name="Google Shape;1665;p116"/>
          <p:cNvSpPr txBox="1"/>
          <p:nvPr/>
        </p:nvSpPr>
        <p:spPr>
          <a:xfrm>
            <a:off x="396300" y="1295400"/>
            <a:ext cx="36927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Char char="●"/>
            </a:pPr>
            <a:r>
              <a:rPr lang="en">
                <a:solidFill>
                  <a:srgbClr val="333333"/>
                </a:solidFill>
                <a:highlight>
                  <a:schemeClr val="lt1"/>
                </a:highlight>
              </a:rPr>
              <a:t>Top Indicators</a:t>
            </a:r>
            <a:endParaRPr>
              <a:solidFill>
                <a:srgbClr val="333333"/>
              </a:solidFill>
              <a:highlight>
                <a:schemeClr val="lt1"/>
              </a:highlight>
            </a:endParaRPr>
          </a:p>
          <a:p>
            <a:pPr indent="0" lvl="0" marL="0" rtl="0" algn="l">
              <a:lnSpc>
                <a:spcPct val="115000"/>
              </a:lnSpc>
              <a:spcBef>
                <a:spcPts val="800"/>
              </a:spcBef>
              <a:spcAft>
                <a:spcPts val="0"/>
              </a:spcAft>
              <a:buNone/>
            </a:pPr>
            <a:r>
              <a:t/>
            </a:r>
            <a:endParaRPr>
              <a:solidFill>
                <a:srgbClr val="333333"/>
              </a:solidFill>
              <a:highlight>
                <a:schemeClr val="lt1"/>
              </a:highlight>
            </a:endParaRPr>
          </a:p>
          <a:p>
            <a:pPr indent="-317500" lvl="1" marL="914400" rtl="0" algn="l">
              <a:lnSpc>
                <a:spcPct val="115000"/>
              </a:lnSpc>
              <a:spcBef>
                <a:spcPts val="800"/>
              </a:spcBef>
              <a:spcAft>
                <a:spcPts val="0"/>
              </a:spcAft>
              <a:buClr>
                <a:srgbClr val="333333"/>
              </a:buClr>
              <a:buSzPts val="1400"/>
              <a:buChar char="○"/>
            </a:pPr>
            <a:r>
              <a:rPr lang="en">
                <a:solidFill>
                  <a:srgbClr val="333333"/>
                </a:solidFill>
                <a:highlight>
                  <a:schemeClr val="lt1"/>
                </a:highlight>
              </a:rPr>
              <a:t>Job Role</a:t>
            </a:r>
            <a:endParaRPr>
              <a:solidFill>
                <a:srgbClr val="333333"/>
              </a:solidFill>
              <a:highlight>
                <a:schemeClr val="lt1"/>
              </a:highlight>
            </a:endParaRPr>
          </a:p>
          <a:p>
            <a:pPr indent="0" lvl="0" marL="0" rtl="0" algn="l">
              <a:lnSpc>
                <a:spcPct val="115000"/>
              </a:lnSpc>
              <a:spcBef>
                <a:spcPts val="800"/>
              </a:spcBef>
              <a:spcAft>
                <a:spcPts val="0"/>
              </a:spcAft>
              <a:buNone/>
            </a:pPr>
            <a:r>
              <a:t/>
            </a:r>
            <a:endParaRPr>
              <a:solidFill>
                <a:srgbClr val="333333"/>
              </a:solidFill>
              <a:highlight>
                <a:schemeClr val="lt1"/>
              </a:highlight>
            </a:endParaRPr>
          </a:p>
          <a:p>
            <a:pPr indent="-317500" lvl="1" marL="914400" rtl="0" algn="l">
              <a:lnSpc>
                <a:spcPct val="115000"/>
              </a:lnSpc>
              <a:spcBef>
                <a:spcPts val="800"/>
              </a:spcBef>
              <a:spcAft>
                <a:spcPts val="0"/>
              </a:spcAft>
              <a:buClr>
                <a:srgbClr val="333333"/>
              </a:buClr>
              <a:buSzPts val="1400"/>
              <a:buChar char="○"/>
            </a:pPr>
            <a:r>
              <a:rPr lang="en">
                <a:solidFill>
                  <a:srgbClr val="333333"/>
                </a:solidFill>
                <a:highlight>
                  <a:schemeClr val="lt1"/>
                </a:highlight>
              </a:rPr>
              <a:t>Years in Current Role</a:t>
            </a:r>
            <a:endParaRPr>
              <a:solidFill>
                <a:srgbClr val="333333"/>
              </a:solidFill>
              <a:highlight>
                <a:schemeClr val="lt1"/>
              </a:highlight>
            </a:endParaRPr>
          </a:p>
          <a:p>
            <a:pPr indent="0" lvl="0" marL="1371600" rtl="0" algn="l">
              <a:lnSpc>
                <a:spcPct val="115000"/>
              </a:lnSpc>
              <a:spcBef>
                <a:spcPts val="800"/>
              </a:spcBef>
              <a:spcAft>
                <a:spcPts val="0"/>
              </a:spcAft>
              <a:buNone/>
            </a:pPr>
            <a:r>
              <a:t/>
            </a:r>
            <a:endParaRPr>
              <a:solidFill>
                <a:srgbClr val="333333"/>
              </a:solidFill>
              <a:highlight>
                <a:schemeClr val="lt1"/>
              </a:highlight>
            </a:endParaRPr>
          </a:p>
          <a:p>
            <a:pPr indent="-317500" lvl="1" marL="914400" rtl="0" algn="l">
              <a:lnSpc>
                <a:spcPct val="115000"/>
              </a:lnSpc>
              <a:spcBef>
                <a:spcPts val="800"/>
              </a:spcBef>
              <a:spcAft>
                <a:spcPts val="0"/>
              </a:spcAft>
              <a:buClr>
                <a:srgbClr val="333333"/>
              </a:buClr>
              <a:buSzPts val="1400"/>
              <a:buChar char="○"/>
            </a:pPr>
            <a:r>
              <a:rPr lang="en">
                <a:solidFill>
                  <a:srgbClr val="333333"/>
                </a:solidFill>
                <a:highlight>
                  <a:schemeClr val="lt1"/>
                </a:highlight>
              </a:rPr>
              <a:t>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0" st="0"/>
                                            </p:txEl>
                                          </p:spTgt>
                                        </p:tgtEl>
                                        <p:attrNameLst>
                                          <p:attrName>style.visibility</p:attrName>
                                        </p:attrNameLst>
                                      </p:cBhvr>
                                      <p:to>
                                        <p:strVal val="visible"/>
                                      </p:to>
                                    </p:set>
                                    <p:animEffect filter="fade" transition="in">
                                      <p:cBhvr>
                                        <p:cTn dur="1000"/>
                                        <p:tgtEl>
                                          <p:spTgt spid="16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1" st="1"/>
                                            </p:txEl>
                                          </p:spTgt>
                                        </p:tgtEl>
                                        <p:attrNameLst>
                                          <p:attrName>style.visibility</p:attrName>
                                        </p:attrNameLst>
                                      </p:cBhvr>
                                      <p:to>
                                        <p:strVal val="visible"/>
                                      </p:to>
                                    </p:set>
                                    <p:animEffect filter="fade" transition="in">
                                      <p:cBhvr>
                                        <p:cTn dur="1000"/>
                                        <p:tgtEl>
                                          <p:spTgt spid="16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2" st="2"/>
                                            </p:txEl>
                                          </p:spTgt>
                                        </p:tgtEl>
                                        <p:attrNameLst>
                                          <p:attrName>style.visibility</p:attrName>
                                        </p:attrNameLst>
                                      </p:cBhvr>
                                      <p:to>
                                        <p:strVal val="visible"/>
                                      </p:to>
                                    </p:set>
                                    <p:animEffect filter="fade" transition="in">
                                      <p:cBhvr>
                                        <p:cTn dur="1000"/>
                                        <p:tgtEl>
                                          <p:spTgt spid="16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3" st="3"/>
                                            </p:txEl>
                                          </p:spTgt>
                                        </p:tgtEl>
                                        <p:attrNameLst>
                                          <p:attrName>style.visibility</p:attrName>
                                        </p:attrNameLst>
                                      </p:cBhvr>
                                      <p:to>
                                        <p:strVal val="visible"/>
                                      </p:to>
                                    </p:set>
                                    <p:animEffect filter="fade" transition="in">
                                      <p:cBhvr>
                                        <p:cTn dur="1000"/>
                                        <p:tgtEl>
                                          <p:spTgt spid="16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4" st="4"/>
                                            </p:txEl>
                                          </p:spTgt>
                                        </p:tgtEl>
                                        <p:attrNameLst>
                                          <p:attrName>style.visibility</p:attrName>
                                        </p:attrNameLst>
                                      </p:cBhvr>
                                      <p:to>
                                        <p:strVal val="visible"/>
                                      </p:to>
                                    </p:set>
                                    <p:animEffect filter="fade" transition="in">
                                      <p:cBhvr>
                                        <p:cTn dur="1000"/>
                                        <p:tgtEl>
                                          <p:spTgt spid="16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5" st="5"/>
                                            </p:txEl>
                                          </p:spTgt>
                                        </p:tgtEl>
                                        <p:attrNameLst>
                                          <p:attrName>style.visibility</p:attrName>
                                        </p:attrNameLst>
                                      </p:cBhvr>
                                      <p:to>
                                        <p:strVal val="visible"/>
                                      </p:to>
                                    </p:set>
                                    <p:animEffect filter="fade" transition="in">
                                      <p:cBhvr>
                                        <p:cTn dur="1000"/>
                                        <p:tgtEl>
                                          <p:spTgt spid="16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6" st="6"/>
                                            </p:txEl>
                                          </p:spTgt>
                                        </p:tgtEl>
                                        <p:attrNameLst>
                                          <p:attrName>style.visibility</p:attrName>
                                        </p:attrNameLst>
                                      </p:cBhvr>
                                      <p:to>
                                        <p:strVal val="visible"/>
                                      </p:to>
                                    </p:set>
                                    <p:animEffect filter="fade" transition="in">
                                      <p:cBhvr>
                                        <p:cTn dur="1000"/>
                                        <p:tgtEl>
                                          <p:spTgt spid="166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S Title Slides">
  <a:themeElements>
    <a:clrScheme name="WS PPT Colors">
      <a:dk1>
        <a:srgbClr val="000000"/>
      </a:dk1>
      <a:lt1>
        <a:srgbClr val="FFFFFF"/>
      </a:lt1>
      <a:dk2>
        <a:srgbClr val="000000"/>
      </a:dk2>
      <a:lt2>
        <a:srgbClr val="E7E6E6"/>
      </a:lt2>
      <a:accent1>
        <a:srgbClr val="2DA8D1"/>
      </a:accent1>
      <a:accent2>
        <a:srgbClr val="5BC236"/>
      </a:accent2>
      <a:accent3>
        <a:srgbClr val="7948AB"/>
      </a:accent3>
      <a:accent4>
        <a:srgbClr val="E81833"/>
      </a:accent4>
      <a:accent5>
        <a:srgbClr val="FF7500"/>
      </a:accent5>
      <a:accent6>
        <a:srgbClr val="97DDF7"/>
      </a:accent6>
      <a:hlink>
        <a:srgbClr val="7948AB"/>
      </a:hlink>
      <a:folHlink>
        <a:srgbClr val="7948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